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5" r:id="rId3"/>
    <p:sldId id="323" r:id="rId4"/>
    <p:sldId id="338" r:id="rId5"/>
    <p:sldId id="283" r:id="rId6"/>
    <p:sldId id="325" r:id="rId7"/>
    <p:sldId id="326" r:id="rId8"/>
    <p:sldId id="327" r:id="rId9"/>
    <p:sldId id="328" r:id="rId10"/>
    <p:sldId id="339" r:id="rId11"/>
    <p:sldId id="340" r:id="rId12"/>
    <p:sldId id="329" r:id="rId13"/>
    <p:sldId id="330" r:id="rId14"/>
    <p:sldId id="331" r:id="rId15"/>
    <p:sldId id="332" r:id="rId16"/>
    <p:sldId id="333" r:id="rId17"/>
    <p:sldId id="334" r:id="rId18"/>
    <p:sldId id="341" r:id="rId19"/>
    <p:sldId id="335" r:id="rId20"/>
    <p:sldId id="342" r:id="rId21"/>
    <p:sldId id="336" r:id="rId22"/>
    <p:sldId id="337" r:id="rId23"/>
    <p:sldId id="324" r:id="rId24"/>
    <p:sldId id="343" r:id="rId25"/>
    <p:sldId id="344" r:id="rId26"/>
    <p:sldId id="345" r:id="rId27"/>
    <p:sldId id="346" r:id="rId28"/>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68"/>
    <p:restoredTop sz="94613"/>
  </p:normalViewPr>
  <p:slideViewPr>
    <p:cSldViewPr snapToGrid="0">
      <p:cViewPr varScale="1">
        <p:scale>
          <a:sx n="119" d="100"/>
          <a:sy n="119" d="100"/>
        </p:scale>
        <p:origin x="5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49FFD66-859D-4689-8101-7E237205D926}" type="datetimeFigureOut">
              <a:rPr lang="fr-FR" smtClean="0"/>
              <a:t>22/12/2019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5732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9FFD66-859D-4689-8101-7E237205D926}" type="datetimeFigureOut">
              <a:rPr lang="fr-FR" smtClean="0"/>
              <a:t>22/12/2019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374471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9FFD66-859D-4689-8101-7E237205D926}" type="datetimeFigureOut">
              <a:rPr lang="fr-FR" smtClean="0"/>
              <a:t>22/12/2019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302171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9FFD66-859D-4689-8101-7E237205D926}" type="datetimeFigureOut">
              <a:rPr lang="fr-FR" smtClean="0"/>
              <a:t>22/12/2019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323383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49FFD66-859D-4689-8101-7E237205D926}" type="datetimeFigureOut">
              <a:rPr lang="fr-FR" smtClean="0"/>
              <a:t>22/12/2019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38043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49FFD66-859D-4689-8101-7E237205D926}" type="datetimeFigureOut">
              <a:rPr lang="fr-FR" smtClean="0"/>
              <a:t>22/12/2019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369871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49FFD66-859D-4689-8101-7E237205D926}" type="datetimeFigureOut">
              <a:rPr lang="fr-FR" smtClean="0"/>
              <a:t>22/12/2019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15300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49FFD66-859D-4689-8101-7E237205D926}" type="datetimeFigureOut">
              <a:rPr lang="fr-FR" smtClean="0"/>
              <a:t>22/12/2019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38326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FFD66-859D-4689-8101-7E237205D926}" type="datetimeFigureOut">
              <a:rPr lang="fr-FR" smtClean="0"/>
              <a:t>22/12/2019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264541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49FFD66-859D-4689-8101-7E237205D926}" type="datetimeFigureOut">
              <a:rPr lang="fr-FR" smtClean="0"/>
              <a:t>22/12/2019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230401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49FFD66-859D-4689-8101-7E237205D926}" type="datetimeFigureOut">
              <a:rPr lang="fr-FR" smtClean="0"/>
              <a:t>22/12/2019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EB5EB-2A94-49E0-BBD0-F957E5F54045}" type="slidenum">
              <a:rPr lang="fr-FR" smtClean="0"/>
              <a:t>‹N°›</a:t>
            </a:fld>
            <a:endParaRPr lang="fr-FR"/>
          </a:p>
        </p:txBody>
      </p:sp>
    </p:spTree>
    <p:extLst>
      <p:ext uri="{BB962C8B-B14F-4D97-AF65-F5344CB8AC3E}">
        <p14:creationId xmlns:p14="http://schemas.microsoft.com/office/powerpoint/2010/main" val="395991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FFD66-859D-4689-8101-7E237205D926}" type="datetimeFigureOut">
              <a:rPr lang="fr-FR" smtClean="0"/>
              <a:t>22/12/2019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EB5EB-2A94-49E0-BBD0-F957E5F54045}" type="slidenum">
              <a:rPr lang="fr-FR" smtClean="0"/>
              <a:t>‹N°›</a:t>
            </a:fld>
            <a:endParaRPr lang="fr-FR"/>
          </a:p>
        </p:txBody>
      </p:sp>
    </p:spTree>
    <p:extLst>
      <p:ext uri="{BB962C8B-B14F-4D97-AF65-F5344CB8AC3E}">
        <p14:creationId xmlns:p14="http://schemas.microsoft.com/office/powerpoint/2010/main" val="362319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783504E-047F-5E44-82DD-90CCE27A1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64" y="112954"/>
            <a:ext cx="8857129" cy="6642848"/>
          </a:xfrm>
          <a:prstGeom prst="rect">
            <a:avLst/>
          </a:prstGeom>
        </p:spPr>
      </p:pic>
    </p:spTree>
    <p:extLst>
      <p:ext uri="{BB962C8B-B14F-4D97-AF65-F5344CB8AC3E}">
        <p14:creationId xmlns:p14="http://schemas.microsoft.com/office/powerpoint/2010/main" val="127995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CBD9B-0C00-C840-9835-5DDB09E74E29}"/>
              </a:ext>
            </a:extLst>
          </p:cNvPr>
          <p:cNvPicPr>
            <a:picLocks noChangeAspect="1"/>
          </p:cNvPicPr>
          <p:nvPr/>
        </p:nvPicPr>
        <p:blipFill rotWithShape="1">
          <a:blip r:embed="rId2">
            <a:extLst>
              <a:ext uri="{28A0092B-C50C-407E-A947-70E740481C1C}">
                <a14:useLocalDpi xmlns:a14="http://schemas.microsoft.com/office/drawing/2010/main" val="0"/>
              </a:ext>
            </a:extLst>
          </a:blip>
          <a:srcRect l="10334" r="-2" b="-2"/>
          <a:stretch/>
        </p:blipFill>
        <p:spPr>
          <a:xfrm>
            <a:off x="20" y="290466"/>
            <a:ext cx="9143980" cy="6857990"/>
          </a:xfrm>
          <a:prstGeom prst="rect">
            <a:avLst/>
          </a:prstGeom>
        </p:spPr>
      </p:pic>
      <p:sp>
        <p:nvSpPr>
          <p:cNvPr id="2" name="Rectangle 1">
            <a:extLst>
              <a:ext uri="{FF2B5EF4-FFF2-40B4-BE49-F238E27FC236}">
                <a16:creationId xmlns:a16="http://schemas.microsoft.com/office/drawing/2014/main" id="{6566C8DD-9757-C043-AA35-76FA30F03707}"/>
              </a:ext>
            </a:extLst>
          </p:cNvPr>
          <p:cNvSpPr/>
          <p:nvPr/>
        </p:nvSpPr>
        <p:spPr>
          <a:xfrm>
            <a:off x="1841326" y="2544791"/>
            <a:ext cx="4421688" cy="707886"/>
          </a:xfrm>
          <a:prstGeom prst="rect">
            <a:avLst/>
          </a:prstGeom>
          <a:ln w="19050">
            <a:solidFill>
              <a:schemeClr val="bg1"/>
            </a:solidFill>
          </a:ln>
          <a:effectLst>
            <a:outerShdw blurRad="50800" dist="38100" dir="13500000" algn="br" rotWithShape="0">
              <a:prstClr val="black">
                <a:alpha val="40000"/>
              </a:prstClr>
            </a:outerShdw>
          </a:effectLst>
        </p:spPr>
        <p:txBody>
          <a:bodyPr wrap="square">
            <a:spAutoFit/>
          </a:bodyPr>
          <a:lstStyle/>
          <a:p>
            <a:pPr algn="ctr">
              <a:spcAft>
                <a:spcPts val="0"/>
              </a:spcAft>
            </a:pPr>
            <a:r>
              <a:rPr lang="fr-CA" sz="40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L’ÉPREUVE</a:t>
            </a:r>
          </a:p>
        </p:txBody>
      </p:sp>
      <p:sp>
        <p:nvSpPr>
          <p:cNvPr id="4" name="Rectangle 3">
            <a:extLst>
              <a:ext uri="{FF2B5EF4-FFF2-40B4-BE49-F238E27FC236}">
                <a16:creationId xmlns:a16="http://schemas.microsoft.com/office/drawing/2014/main" id="{C7B54325-713C-0446-A32D-C90EDE51E95B}"/>
              </a:ext>
            </a:extLst>
          </p:cNvPr>
          <p:cNvSpPr/>
          <p:nvPr/>
        </p:nvSpPr>
        <p:spPr>
          <a:xfrm>
            <a:off x="114881" y="5175407"/>
            <a:ext cx="7874578" cy="1569660"/>
          </a:xfrm>
          <a:prstGeom prst="rect">
            <a:avLst/>
          </a:prstGeom>
        </p:spPr>
        <p:txBody>
          <a:bodyPr wrap="square">
            <a:spAutoFit/>
          </a:bodyPr>
          <a:lstStyle/>
          <a:p>
            <a:pPr algn="ctr">
              <a:spcAft>
                <a:spcPts val="0"/>
              </a:spcAft>
            </a:pPr>
            <a:r>
              <a:rPr lang="fr-CA" sz="3200" b="1" u="sng"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Où se trouve le véritable danger </a:t>
            </a: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a:t>
            </a:r>
          </a:p>
          <a:p>
            <a:pPr algn="ctr">
              <a:spcAft>
                <a:spcPts val="0"/>
              </a:spcAft>
            </a:pPr>
            <a:endPar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LE DÉSERT / TERRE PROMISE ?</a:t>
            </a:r>
            <a:endParaRPr lang="fr-CA" sz="3200"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p:txBody>
      </p:sp>
    </p:spTree>
    <p:extLst>
      <p:ext uri="{BB962C8B-B14F-4D97-AF65-F5344CB8AC3E}">
        <p14:creationId xmlns:p14="http://schemas.microsoft.com/office/powerpoint/2010/main" val="243608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8.7</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2" name="Rectangle 1">
            <a:extLst>
              <a:ext uri="{FF2B5EF4-FFF2-40B4-BE49-F238E27FC236}">
                <a16:creationId xmlns:a16="http://schemas.microsoft.com/office/drawing/2014/main" id="{805B2095-104D-9B4F-B8FE-85689E1B117B}"/>
              </a:ext>
            </a:extLst>
          </p:cNvPr>
          <p:cNvSpPr/>
          <p:nvPr/>
        </p:nvSpPr>
        <p:spPr>
          <a:xfrm>
            <a:off x="20" y="55907"/>
            <a:ext cx="9143980" cy="1815882"/>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Car l’Éternel, ton Dieu, va te faire entrer dans un bon pays, pays de cours d'eaux, de sources et de lacs, qui jaillissent dans les vallées </a:t>
            </a:r>
          </a:p>
          <a:p>
            <a:r>
              <a:rPr lang="fr-CA" sz="2800" b="1" dirty="0">
                <a:solidFill>
                  <a:schemeClr val="bg1"/>
                </a:solidFill>
                <a:latin typeface="Euphemia UCAS" panose="020B0503040102020104" pitchFamily="34" charset="-79"/>
                <a:cs typeface="Euphemia UCAS" panose="020B0503040102020104" pitchFamily="34" charset="-79"/>
              </a:rPr>
              <a:t>et dans les montagnes;</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301016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8.8-9</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4" name="Rectangle 3">
            <a:extLst>
              <a:ext uri="{FF2B5EF4-FFF2-40B4-BE49-F238E27FC236}">
                <a16:creationId xmlns:a16="http://schemas.microsoft.com/office/drawing/2014/main" id="{053A0283-8963-2E4A-9C11-DE5760742BEE}"/>
              </a:ext>
            </a:extLst>
          </p:cNvPr>
          <p:cNvSpPr/>
          <p:nvPr/>
        </p:nvSpPr>
        <p:spPr>
          <a:xfrm>
            <a:off x="20" y="23789"/>
            <a:ext cx="9143980" cy="3108543"/>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pays de froment, d'orge, de vignes, de figuiers et de grenadiers; pays d'oliviers et de miel;  pays où tu mangeras du pain avec abondance, où tu ne manqueras de rien; pays dont les pierres sont du fer, et des </a:t>
            </a:r>
          </a:p>
          <a:p>
            <a:r>
              <a:rPr lang="fr-CA" sz="2800" b="1" dirty="0">
                <a:solidFill>
                  <a:schemeClr val="bg1"/>
                </a:solidFill>
                <a:latin typeface="Euphemia UCAS" panose="020B0503040102020104" pitchFamily="34" charset="-79"/>
                <a:cs typeface="Euphemia UCAS" panose="020B0503040102020104" pitchFamily="34" charset="-79"/>
              </a:rPr>
              <a:t>montagnes duquel tu </a:t>
            </a:r>
          </a:p>
          <a:p>
            <a:r>
              <a:rPr lang="fr-CA" sz="2800" b="1" dirty="0">
                <a:solidFill>
                  <a:schemeClr val="bg1"/>
                </a:solidFill>
                <a:latin typeface="Euphemia UCAS" panose="020B0503040102020104" pitchFamily="34" charset="-79"/>
                <a:cs typeface="Euphemia UCAS" panose="020B0503040102020104" pitchFamily="34" charset="-79"/>
              </a:rPr>
              <a:t>tailleras l'airain. </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6742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8.10-11</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2" name="Rectangle 1">
            <a:extLst>
              <a:ext uri="{FF2B5EF4-FFF2-40B4-BE49-F238E27FC236}">
                <a16:creationId xmlns:a16="http://schemas.microsoft.com/office/drawing/2014/main" id="{5D2158F1-0C40-F04D-9C0C-0F1D749A894F}"/>
              </a:ext>
            </a:extLst>
          </p:cNvPr>
          <p:cNvSpPr/>
          <p:nvPr/>
        </p:nvSpPr>
        <p:spPr>
          <a:xfrm>
            <a:off x="0" y="14377"/>
            <a:ext cx="9143980" cy="3108543"/>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Lorsque tu mangeras et te rassasieras, tu béniras l’éternel, ton Dieu, pour le bon pays qu'il t'a donné. </a:t>
            </a:r>
            <a:r>
              <a:rPr lang="fr-CA" sz="2800" b="1" dirty="0" err="1">
                <a:solidFill>
                  <a:schemeClr val="bg1"/>
                </a:solidFill>
                <a:latin typeface="Euphemia UCAS" panose="020B0503040102020104" pitchFamily="34" charset="-79"/>
                <a:cs typeface="Euphemia UCAS" panose="020B0503040102020104" pitchFamily="34" charset="-79"/>
              </a:rPr>
              <a:t>Garde-toi</a:t>
            </a:r>
            <a:r>
              <a:rPr lang="fr-CA" sz="2800" b="1" dirty="0">
                <a:solidFill>
                  <a:schemeClr val="bg1"/>
                </a:solidFill>
                <a:latin typeface="Euphemia UCAS" panose="020B0503040102020104" pitchFamily="34" charset="-79"/>
                <a:cs typeface="Euphemia UCAS" panose="020B0503040102020104" pitchFamily="34" charset="-79"/>
              </a:rPr>
              <a:t> d'oublier l’éternel, ton Dieu, au point de ne pas observer ses commandements, ses ordonnances et </a:t>
            </a:r>
          </a:p>
          <a:p>
            <a:r>
              <a:rPr lang="fr-CA" sz="2800" b="1" dirty="0">
                <a:solidFill>
                  <a:schemeClr val="bg1"/>
                </a:solidFill>
                <a:latin typeface="Euphemia UCAS" panose="020B0503040102020104" pitchFamily="34" charset="-79"/>
                <a:cs typeface="Euphemia UCAS" panose="020B0503040102020104" pitchFamily="34" charset="-79"/>
              </a:rPr>
              <a:t>ses lois, que je te prescris </a:t>
            </a:r>
          </a:p>
          <a:p>
            <a:r>
              <a:rPr lang="fr-CA" sz="2800" b="1" dirty="0">
                <a:solidFill>
                  <a:schemeClr val="bg1"/>
                </a:solidFill>
                <a:latin typeface="Euphemia UCAS" panose="020B0503040102020104" pitchFamily="34" charset="-79"/>
                <a:cs typeface="Euphemia UCAS" panose="020B0503040102020104" pitchFamily="34" charset="-79"/>
              </a:rPr>
              <a:t>aujourd'hui. </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142317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8.12-13</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4" name="Rectangle 3">
            <a:extLst>
              <a:ext uri="{FF2B5EF4-FFF2-40B4-BE49-F238E27FC236}">
                <a16:creationId xmlns:a16="http://schemas.microsoft.com/office/drawing/2014/main" id="{0C1B160C-A0A6-634B-B0B6-01C2AFE6D3A6}"/>
              </a:ext>
            </a:extLst>
          </p:cNvPr>
          <p:cNvSpPr/>
          <p:nvPr/>
        </p:nvSpPr>
        <p:spPr>
          <a:xfrm>
            <a:off x="20" y="2270"/>
            <a:ext cx="9143980" cy="3108543"/>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Lorsque tu mangeras et te rassasieras, </a:t>
            </a:r>
          </a:p>
          <a:p>
            <a:r>
              <a:rPr lang="fr-CA" sz="2800" b="1" dirty="0">
                <a:solidFill>
                  <a:schemeClr val="bg1"/>
                </a:solidFill>
                <a:latin typeface="Euphemia UCAS" panose="020B0503040102020104" pitchFamily="34" charset="-79"/>
                <a:cs typeface="Euphemia UCAS" panose="020B0503040102020104" pitchFamily="34" charset="-79"/>
              </a:rPr>
              <a:t>lorsque tu bâtiras et habiteras de belles maison, lorsque tu verras multiplier </a:t>
            </a:r>
          </a:p>
          <a:p>
            <a:r>
              <a:rPr lang="fr-CA" sz="2800" b="1" dirty="0">
                <a:solidFill>
                  <a:schemeClr val="bg1"/>
                </a:solidFill>
                <a:latin typeface="Euphemia UCAS" panose="020B0503040102020104" pitchFamily="34" charset="-79"/>
                <a:cs typeface="Euphemia UCAS" panose="020B0503040102020104" pitchFamily="34" charset="-79"/>
              </a:rPr>
              <a:t>ton gros et ton menu bétail, s'augmenter </a:t>
            </a:r>
          </a:p>
          <a:p>
            <a:r>
              <a:rPr lang="fr-CA" sz="2800" b="1" dirty="0">
                <a:solidFill>
                  <a:schemeClr val="bg1"/>
                </a:solidFill>
                <a:latin typeface="Euphemia UCAS" panose="020B0503040102020104" pitchFamily="34" charset="-79"/>
                <a:cs typeface="Euphemia UCAS" panose="020B0503040102020104" pitchFamily="34" charset="-79"/>
              </a:rPr>
              <a:t>ton argent et ton or, et </a:t>
            </a:r>
          </a:p>
          <a:p>
            <a:r>
              <a:rPr lang="fr-CA" sz="2800" b="1" dirty="0">
                <a:solidFill>
                  <a:schemeClr val="bg1"/>
                </a:solidFill>
                <a:latin typeface="Euphemia UCAS" panose="020B0503040102020104" pitchFamily="34" charset="-79"/>
                <a:cs typeface="Euphemia UCAS" panose="020B0503040102020104" pitchFamily="34" charset="-79"/>
              </a:rPr>
              <a:t>s'accroître tout ce qui </a:t>
            </a:r>
          </a:p>
          <a:p>
            <a:r>
              <a:rPr lang="fr-CA" sz="2800" b="1" dirty="0">
                <a:solidFill>
                  <a:schemeClr val="bg1"/>
                </a:solidFill>
                <a:latin typeface="Euphemia UCAS" panose="020B0503040102020104" pitchFamily="34" charset="-79"/>
                <a:cs typeface="Euphemia UCAS" panose="020B0503040102020104" pitchFamily="34" charset="-79"/>
              </a:rPr>
              <a:t>est à toi, </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279179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8.14</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2" name="Rectangle 1">
            <a:extLst>
              <a:ext uri="{FF2B5EF4-FFF2-40B4-BE49-F238E27FC236}">
                <a16:creationId xmlns:a16="http://schemas.microsoft.com/office/drawing/2014/main" id="{2855F54A-8B03-7249-83D6-27C5FE35B0AC}"/>
              </a:ext>
            </a:extLst>
          </p:cNvPr>
          <p:cNvSpPr/>
          <p:nvPr/>
        </p:nvSpPr>
        <p:spPr>
          <a:xfrm>
            <a:off x="20" y="60114"/>
            <a:ext cx="9143980" cy="1815882"/>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prends garde que ton cœur ne s'enfle, et que tu n'oublies l’Éternel, ton Dieu, qui t'a fait sortir du pays d'</a:t>
            </a:r>
            <a:r>
              <a:rPr lang="fr-CA" sz="2800" b="1" dirty="0" err="1">
                <a:solidFill>
                  <a:schemeClr val="bg1"/>
                </a:solidFill>
                <a:latin typeface="Euphemia UCAS" panose="020B0503040102020104" pitchFamily="34" charset="-79"/>
                <a:cs typeface="Euphemia UCAS" panose="020B0503040102020104" pitchFamily="34" charset="-79"/>
              </a:rPr>
              <a:t>Egypte</a:t>
            </a:r>
            <a:r>
              <a:rPr lang="fr-CA" sz="2800" b="1" dirty="0">
                <a:solidFill>
                  <a:schemeClr val="bg1"/>
                </a:solidFill>
                <a:latin typeface="Euphemia UCAS" panose="020B0503040102020104" pitchFamily="34" charset="-79"/>
                <a:cs typeface="Euphemia UCAS" panose="020B0503040102020104" pitchFamily="34" charset="-79"/>
              </a:rPr>
              <a:t>, de la maison </a:t>
            </a:r>
          </a:p>
          <a:p>
            <a:r>
              <a:rPr lang="fr-CA" sz="2800" b="1" dirty="0">
                <a:solidFill>
                  <a:schemeClr val="bg1"/>
                </a:solidFill>
                <a:latin typeface="Euphemia UCAS" panose="020B0503040102020104" pitchFamily="34" charset="-79"/>
                <a:cs typeface="Euphemia UCAS" panose="020B0503040102020104" pitchFamily="34" charset="-79"/>
              </a:rPr>
              <a:t>de servitude,</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244969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8.15</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2" name="Rectangle 1">
            <a:extLst>
              <a:ext uri="{FF2B5EF4-FFF2-40B4-BE49-F238E27FC236}">
                <a16:creationId xmlns:a16="http://schemas.microsoft.com/office/drawing/2014/main" id="{2855F54A-8B03-7249-83D6-27C5FE35B0AC}"/>
              </a:ext>
            </a:extLst>
          </p:cNvPr>
          <p:cNvSpPr/>
          <p:nvPr/>
        </p:nvSpPr>
        <p:spPr>
          <a:xfrm>
            <a:off x="20" y="6324"/>
            <a:ext cx="9143980" cy="2246769"/>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qui t'a fait marcher dans ce grand et affreux désert, où il y a des serpents brûlants et des scorpions, dans des lieux arides et sans eau, et qui a fait jaillir pour toi de l'eau </a:t>
            </a:r>
          </a:p>
          <a:p>
            <a:r>
              <a:rPr lang="fr-CA" sz="2800" b="1" dirty="0">
                <a:solidFill>
                  <a:schemeClr val="bg1"/>
                </a:solidFill>
                <a:latin typeface="Euphemia UCAS" panose="020B0503040102020104" pitchFamily="34" charset="-79"/>
                <a:cs typeface="Euphemia UCAS" panose="020B0503040102020104" pitchFamily="34" charset="-79"/>
              </a:rPr>
              <a:t>du rocher le plus dur, </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373398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8.16-17</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4" name="Rectangle 3">
            <a:extLst>
              <a:ext uri="{FF2B5EF4-FFF2-40B4-BE49-F238E27FC236}">
                <a16:creationId xmlns:a16="http://schemas.microsoft.com/office/drawing/2014/main" id="{C4204752-FB06-FD45-8F62-D62D69D72349}"/>
              </a:ext>
            </a:extLst>
          </p:cNvPr>
          <p:cNvSpPr/>
          <p:nvPr/>
        </p:nvSpPr>
        <p:spPr>
          <a:xfrm>
            <a:off x="20" y="13031"/>
            <a:ext cx="9143980" cy="3108543"/>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qui t'a fait manger dans le désert la manne inconnue à tes pères, afin de t'humilier et de t'éprouver, pour te faire ensuite du bien. </a:t>
            </a:r>
            <a:r>
              <a:rPr lang="fr-CA" sz="2800" b="1" dirty="0" err="1">
                <a:solidFill>
                  <a:schemeClr val="bg1"/>
                </a:solidFill>
                <a:latin typeface="Euphemia UCAS" panose="020B0503040102020104" pitchFamily="34" charset="-79"/>
                <a:cs typeface="Euphemia UCAS" panose="020B0503040102020104" pitchFamily="34" charset="-79"/>
              </a:rPr>
              <a:t>Garde-toi</a:t>
            </a:r>
            <a:r>
              <a:rPr lang="fr-CA" sz="2800" b="1" dirty="0">
                <a:solidFill>
                  <a:schemeClr val="bg1"/>
                </a:solidFill>
                <a:latin typeface="Euphemia UCAS" panose="020B0503040102020104" pitchFamily="34" charset="-79"/>
                <a:cs typeface="Euphemia UCAS" panose="020B0503040102020104" pitchFamily="34" charset="-79"/>
              </a:rPr>
              <a:t> de dire en ton cœur : </a:t>
            </a:r>
          </a:p>
          <a:p>
            <a:r>
              <a:rPr lang="fr-CA" sz="2800" b="1" dirty="0">
                <a:solidFill>
                  <a:schemeClr val="bg1"/>
                </a:solidFill>
                <a:latin typeface="Euphemia UCAS" panose="020B0503040102020104" pitchFamily="34" charset="-79"/>
                <a:cs typeface="Euphemia UCAS" panose="020B0503040102020104" pitchFamily="34" charset="-79"/>
              </a:rPr>
              <a:t>Ma force et la puissance de </a:t>
            </a:r>
          </a:p>
          <a:p>
            <a:r>
              <a:rPr lang="fr-CA" sz="2800" b="1" dirty="0">
                <a:solidFill>
                  <a:schemeClr val="bg1"/>
                </a:solidFill>
                <a:latin typeface="Euphemia UCAS" panose="020B0503040102020104" pitchFamily="34" charset="-79"/>
                <a:cs typeface="Euphemia UCAS" panose="020B0503040102020104" pitchFamily="34" charset="-79"/>
              </a:rPr>
              <a:t>ma main m'ont acquis </a:t>
            </a:r>
          </a:p>
          <a:p>
            <a:r>
              <a:rPr lang="fr-CA" sz="2800" b="1" dirty="0">
                <a:solidFill>
                  <a:schemeClr val="bg1"/>
                </a:solidFill>
                <a:latin typeface="Euphemia UCAS" panose="020B0503040102020104" pitchFamily="34" charset="-79"/>
                <a:cs typeface="Euphemia UCAS" panose="020B0503040102020104" pitchFamily="34" charset="-79"/>
              </a:rPr>
              <a:t>ces richesses. </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219787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CBD9B-0C00-C840-9835-5DDB09E74E29}"/>
              </a:ext>
            </a:extLst>
          </p:cNvPr>
          <p:cNvPicPr>
            <a:picLocks noChangeAspect="1"/>
          </p:cNvPicPr>
          <p:nvPr/>
        </p:nvPicPr>
        <p:blipFill rotWithShape="1">
          <a:blip r:embed="rId2">
            <a:extLst>
              <a:ext uri="{28A0092B-C50C-407E-A947-70E740481C1C}">
                <a14:useLocalDpi xmlns:a14="http://schemas.microsoft.com/office/drawing/2010/main" val="0"/>
              </a:ext>
            </a:extLst>
          </a:blip>
          <a:srcRect l="10334" r="-2" b="-2"/>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6566C8DD-9757-C043-AA35-76FA30F03707}"/>
              </a:ext>
            </a:extLst>
          </p:cNvPr>
          <p:cNvSpPr/>
          <p:nvPr/>
        </p:nvSpPr>
        <p:spPr>
          <a:xfrm>
            <a:off x="1841326" y="2544791"/>
            <a:ext cx="4421688" cy="707886"/>
          </a:xfrm>
          <a:prstGeom prst="rect">
            <a:avLst/>
          </a:prstGeom>
          <a:ln w="19050">
            <a:solidFill>
              <a:schemeClr val="bg1"/>
            </a:solidFill>
          </a:ln>
          <a:effectLst>
            <a:outerShdw blurRad="50800" dist="38100" dir="13500000" algn="br" rotWithShape="0">
              <a:prstClr val="black">
                <a:alpha val="40000"/>
              </a:prstClr>
            </a:outerShdw>
          </a:effectLst>
        </p:spPr>
        <p:txBody>
          <a:bodyPr wrap="square">
            <a:spAutoFit/>
          </a:bodyPr>
          <a:lstStyle/>
          <a:p>
            <a:pPr algn="ctr">
              <a:spcAft>
                <a:spcPts val="0"/>
              </a:spcAft>
            </a:pPr>
            <a:r>
              <a:rPr lang="fr-CA" sz="40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LA CONQUÊTE</a:t>
            </a:r>
          </a:p>
        </p:txBody>
      </p:sp>
      <p:sp>
        <p:nvSpPr>
          <p:cNvPr id="4" name="Rectangle 3">
            <a:extLst>
              <a:ext uri="{FF2B5EF4-FFF2-40B4-BE49-F238E27FC236}">
                <a16:creationId xmlns:a16="http://schemas.microsoft.com/office/drawing/2014/main" id="{C7B54325-713C-0446-A32D-C90EDE51E95B}"/>
              </a:ext>
            </a:extLst>
          </p:cNvPr>
          <p:cNvSpPr/>
          <p:nvPr/>
        </p:nvSpPr>
        <p:spPr>
          <a:xfrm>
            <a:off x="457220" y="4798888"/>
            <a:ext cx="8229580" cy="1569660"/>
          </a:xfrm>
          <a:prstGeom prst="rect">
            <a:avLst/>
          </a:prstGeom>
        </p:spPr>
        <p:txBody>
          <a:bodyPr wrap="square">
            <a:spAutoFit/>
          </a:bodyPr>
          <a:lstStyle/>
          <a:p>
            <a:pPr algn="ctr">
              <a:spcAft>
                <a:spcPts val="0"/>
              </a:spcAft>
            </a:pPr>
            <a:r>
              <a:rPr lang="fr-CA" sz="3200" b="1" u="sng"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Quelle est la plus grande conquête </a:t>
            </a: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a:t>
            </a:r>
          </a:p>
          <a:p>
            <a:pPr algn="ctr">
              <a:spcAft>
                <a:spcPts val="0"/>
              </a:spcAft>
            </a:pPr>
            <a:endPar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TERRE PROMISE / MESSIE PROMIS ?</a:t>
            </a:r>
            <a:endParaRPr lang="fr-CA" sz="3200"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p:txBody>
      </p:sp>
    </p:spTree>
    <p:extLst>
      <p:ext uri="{BB962C8B-B14F-4D97-AF65-F5344CB8AC3E}">
        <p14:creationId xmlns:p14="http://schemas.microsoft.com/office/powerpoint/2010/main" val="404340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8.18</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2" name="Rectangle 1">
            <a:extLst>
              <a:ext uri="{FF2B5EF4-FFF2-40B4-BE49-F238E27FC236}">
                <a16:creationId xmlns:a16="http://schemas.microsoft.com/office/drawing/2014/main" id="{CBE2D37F-9B5D-AA4F-B585-BB5A49E26208}"/>
              </a:ext>
            </a:extLst>
          </p:cNvPr>
          <p:cNvSpPr/>
          <p:nvPr/>
        </p:nvSpPr>
        <p:spPr>
          <a:xfrm>
            <a:off x="20" y="86983"/>
            <a:ext cx="9143980" cy="1815882"/>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Souviens-toi de l’Éternel, ton Dieu, car c'est lui qui te donnera de la force pour les acquérir, afin de confirmer, comme il le fait aujourd'hui, son alliance qu'il a jurée à tes pères.</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350503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50800" dist="38100" dir="5400000" algn="t"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4F72D6A0-0C08-254D-8190-A1F74FFB8905}"/>
              </a:ext>
            </a:extLst>
          </p:cNvPr>
          <p:cNvPicPr>
            <a:picLocks noChangeAspect="1"/>
          </p:cNvPicPr>
          <p:nvPr/>
        </p:nvPicPr>
        <p:blipFill rotWithShape="1">
          <a:blip r:embed="rId2">
            <a:extLst>
              <a:ext uri="{28A0092B-C50C-407E-A947-70E740481C1C}">
                <a14:useLocalDpi xmlns:a14="http://schemas.microsoft.com/office/drawing/2010/main" val="0"/>
              </a:ext>
            </a:extLst>
          </a:blip>
          <a:srcRect l="1081" r="1" b="1"/>
          <a:stretch/>
        </p:blipFill>
        <p:spPr>
          <a:xfrm>
            <a:off x="20" y="1"/>
            <a:ext cx="914398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p:spPr>
      </p:pic>
      <p:pic>
        <p:nvPicPr>
          <p:cNvPr id="6" name="Image 5">
            <a:extLst>
              <a:ext uri="{FF2B5EF4-FFF2-40B4-BE49-F238E27FC236}">
                <a16:creationId xmlns:a16="http://schemas.microsoft.com/office/drawing/2014/main" id="{D95FEB2F-6B45-D244-9734-6EA5B2016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871" y="5600855"/>
            <a:ext cx="244258" cy="507796"/>
          </a:xfrm>
          <a:prstGeom prst="rect">
            <a:avLst/>
          </a:prstGeom>
        </p:spPr>
      </p:pic>
    </p:spTree>
    <p:extLst>
      <p:ext uri="{BB962C8B-B14F-4D97-AF65-F5344CB8AC3E}">
        <p14:creationId xmlns:p14="http://schemas.microsoft.com/office/powerpoint/2010/main" val="2313893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CBD9B-0C00-C840-9835-5DDB09E74E29}"/>
              </a:ext>
            </a:extLst>
          </p:cNvPr>
          <p:cNvPicPr>
            <a:picLocks noChangeAspect="1"/>
          </p:cNvPicPr>
          <p:nvPr/>
        </p:nvPicPr>
        <p:blipFill rotWithShape="1">
          <a:blip r:embed="rId2">
            <a:extLst>
              <a:ext uri="{28A0092B-C50C-407E-A947-70E740481C1C}">
                <a14:useLocalDpi xmlns:a14="http://schemas.microsoft.com/office/drawing/2010/main" val="0"/>
              </a:ext>
            </a:extLst>
          </a:blip>
          <a:srcRect l="10334" r="-2" b="-2"/>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188DBFCB-D089-B04E-A6A1-D93B7996CB35}"/>
              </a:ext>
            </a:extLst>
          </p:cNvPr>
          <p:cNvSpPr/>
          <p:nvPr/>
        </p:nvSpPr>
        <p:spPr>
          <a:xfrm>
            <a:off x="0" y="4706313"/>
            <a:ext cx="9143980" cy="1815882"/>
          </a:xfrm>
          <a:prstGeom prst="rect">
            <a:avLst/>
          </a:prstGeom>
        </p:spPr>
        <p:txBody>
          <a:bodyPr wrap="square">
            <a:spAutoFit/>
          </a:bodyPr>
          <a:lstStyle/>
          <a:p>
            <a:pPr algn="ctr">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AUJOURD’HUI, PLUS QUE JAMAIS,</a:t>
            </a:r>
          </a:p>
          <a:p>
            <a:pPr algn="ctr">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DIEU CONFIRME SON ALLIANCE ÉTERNELLE</a:t>
            </a:r>
          </a:p>
          <a:p>
            <a:pPr algn="ctr">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À TRAVERS LA NAISSANCE DE SON FILS !</a:t>
            </a:r>
          </a:p>
          <a:p>
            <a:pPr marL="449580">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 </a:t>
            </a:r>
          </a:p>
        </p:txBody>
      </p:sp>
    </p:spTree>
    <p:extLst>
      <p:ext uri="{BB962C8B-B14F-4D97-AF65-F5344CB8AC3E}">
        <p14:creationId xmlns:p14="http://schemas.microsoft.com/office/powerpoint/2010/main" val="137182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8.19</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4" name="Rectangle 3">
            <a:extLst>
              <a:ext uri="{FF2B5EF4-FFF2-40B4-BE49-F238E27FC236}">
                <a16:creationId xmlns:a16="http://schemas.microsoft.com/office/drawing/2014/main" id="{AAE2B647-5210-4A47-8015-8757A59A5367}"/>
              </a:ext>
            </a:extLst>
          </p:cNvPr>
          <p:cNvSpPr/>
          <p:nvPr/>
        </p:nvSpPr>
        <p:spPr>
          <a:xfrm>
            <a:off x="0" y="11674"/>
            <a:ext cx="9143980" cy="2246769"/>
          </a:xfrm>
          <a:prstGeom prst="rect">
            <a:avLst/>
          </a:prstGeom>
        </p:spPr>
        <p:txBody>
          <a:bodyPr wrap="square">
            <a:spAutoFit/>
          </a:bodyPr>
          <a:lstStyle/>
          <a:p>
            <a:pPr algn="ctr"/>
            <a:r>
              <a:rPr lang="fr-CA" sz="2800" b="1" dirty="0">
                <a:solidFill>
                  <a:schemeClr val="bg1"/>
                </a:solidFill>
                <a:latin typeface="Euphemia UCAS" panose="020B0503040102020104" pitchFamily="34" charset="-79"/>
                <a:cs typeface="Euphemia UCAS" panose="020B0503040102020104" pitchFamily="34" charset="-79"/>
              </a:rPr>
              <a:t>Si tu oublies l’Éternel, ton Dieu, et que tu ailles après d'autres dieux, si tu les sers et </a:t>
            </a:r>
          </a:p>
          <a:p>
            <a:pPr algn="ctr"/>
            <a:r>
              <a:rPr lang="fr-CA" sz="2800" b="1" dirty="0">
                <a:solidFill>
                  <a:schemeClr val="bg1"/>
                </a:solidFill>
                <a:latin typeface="Euphemia UCAS" panose="020B0503040102020104" pitchFamily="34" charset="-79"/>
                <a:cs typeface="Euphemia UCAS" panose="020B0503040102020104" pitchFamily="34" charset="-79"/>
              </a:rPr>
              <a:t>te prosternes devant eux, je vous déclare formellement aujourd'hui </a:t>
            </a:r>
          </a:p>
          <a:p>
            <a:pPr algn="ctr"/>
            <a:r>
              <a:rPr lang="fr-CA" sz="2800" b="1" dirty="0">
                <a:solidFill>
                  <a:schemeClr val="bg1"/>
                </a:solidFill>
                <a:latin typeface="Euphemia UCAS" panose="020B0503040102020104" pitchFamily="34" charset="-79"/>
                <a:cs typeface="Euphemia UCAS" panose="020B0503040102020104" pitchFamily="34" charset="-79"/>
              </a:rPr>
              <a:t>que vous périrez.</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274556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8.20</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2" name="Rectangle 1">
            <a:extLst>
              <a:ext uri="{FF2B5EF4-FFF2-40B4-BE49-F238E27FC236}">
                <a16:creationId xmlns:a16="http://schemas.microsoft.com/office/drawing/2014/main" id="{0BC10D6B-E702-8A4C-BE42-138A62436413}"/>
              </a:ext>
            </a:extLst>
          </p:cNvPr>
          <p:cNvSpPr/>
          <p:nvPr/>
        </p:nvSpPr>
        <p:spPr>
          <a:xfrm>
            <a:off x="20" y="214728"/>
            <a:ext cx="9143980" cy="1384995"/>
          </a:xfrm>
          <a:prstGeom prst="rect">
            <a:avLst/>
          </a:prstGeom>
        </p:spPr>
        <p:txBody>
          <a:bodyPr wrap="square">
            <a:spAutoFit/>
          </a:bodyPr>
          <a:lstStyle/>
          <a:p>
            <a:pPr algn="ctr"/>
            <a:r>
              <a:rPr lang="fr-CA" sz="2800" b="1" dirty="0">
                <a:solidFill>
                  <a:schemeClr val="bg1"/>
                </a:solidFill>
                <a:latin typeface="Euphemia UCAS" panose="020B0503040102020104" pitchFamily="34" charset="-79"/>
                <a:cs typeface="Euphemia UCAS" panose="020B0503040102020104" pitchFamily="34" charset="-79"/>
              </a:rPr>
              <a:t>Vous périrez comme les nations que l’Éternel fait périr devant vous, parce que vous n'aurez point écouté la voix de l’Éternel, votre Dieu.</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293159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CBD9B-0C00-C840-9835-5DDB09E74E29}"/>
              </a:ext>
            </a:extLst>
          </p:cNvPr>
          <p:cNvPicPr>
            <a:picLocks noChangeAspect="1"/>
          </p:cNvPicPr>
          <p:nvPr/>
        </p:nvPicPr>
        <p:blipFill rotWithShape="1">
          <a:blip r:embed="rId2">
            <a:extLst>
              <a:ext uri="{28A0092B-C50C-407E-A947-70E740481C1C}">
                <a14:useLocalDpi xmlns:a14="http://schemas.microsoft.com/office/drawing/2010/main" val="0"/>
              </a:ext>
            </a:extLst>
          </a:blip>
          <a:srcRect l="10334" r="-2" b="-2"/>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E27FE0A4-DFC1-DD40-AD0A-E8A5A5F4DADC}"/>
              </a:ext>
            </a:extLst>
          </p:cNvPr>
          <p:cNvSpPr/>
          <p:nvPr/>
        </p:nvSpPr>
        <p:spPr>
          <a:xfrm>
            <a:off x="20" y="4667873"/>
            <a:ext cx="9143980" cy="2092881"/>
          </a:xfrm>
          <a:prstGeom prst="rect">
            <a:avLst/>
          </a:prstGeom>
        </p:spPr>
        <p:txBody>
          <a:bodyPr wrap="square">
            <a:spAutoFit/>
          </a:bodyPr>
          <a:lstStyle/>
          <a:p>
            <a:pPr algn="ctr">
              <a:spcAft>
                <a:spcPts val="0"/>
              </a:spcAft>
            </a:pPr>
            <a:r>
              <a:rPr lang="fr-CA" sz="24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NOUS AIMONS VOIR EN JÉSUS </a:t>
            </a:r>
          </a:p>
          <a:p>
            <a:pPr algn="ctr">
              <a:spcAft>
                <a:spcPts val="0"/>
              </a:spcAft>
            </a:pPr>
            <a:r>
              <a:rPr lang="fr-CA" sz="24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LE BON BERGER</a:t>
            </a:r>
          </a:p>
          <a:p>
            <a:pPr algn="ctr">
              <a:spcAft>
                <a:spcPts val="0"/>
              </a:spcAft>
            </a:pPr>
            <a:r>
              <a:rPr lang="fr-CA" sz="10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 </a:t>
            </a:r>
          </a:p>
          <a:p>
            <a:pPr algn="ctr">
              <a:spcAft>
                <a:spcPts val="0"/>
              </a:spcAft>
            </a:pPr>
            <a:r>
              <a:rPr lang="fr-CA" sz="24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SOMMES-NOUS AUTANT À L’AISE</a:t>
            </a:r>
          </a:p>
          <a:p>
            <a:pPr algn="ctr">
              <a:spcAft>
                <a:spcPts val="0"/>
              </a:spcAft>
            </a:pPr>
            <a:r>
              <a:rPr lang="fr-CA" sz="24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AVEC LA NOTION D’ÊTRE LA BREBIS</a:t>
            </a:r>
          </a:p>
          <a:p>
            <a:pPr algn="ctr">
              <a:spcAft>
                <a:spcPts val="0"/>
              </a:spcAft>
            </a:pPr>
            <a:r>
              <a:rPr lang="fr-CA" sz="24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QUI OBÉIT À SA VOIX ?</a:t>
            </a:r>
          </a:p>
        </p:txBody>
      </p:sp>
    </p:spTree>
    <p:extLst>
      <p:ext uri="{BB962C8B-B14F-4D97-AF65-F5344CB8AC3E}">
        <p14:creationId xmlns:p14="http://schemas.microsoft.com/office/powerpoint/2010/main" val="569440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CBD9B-0C00-C840-9835-5DDB09E74E29}"/>
              </a:ext>
            </a:extLst>
          </p:cNvPr>
          <p:cNvPicPr>
            <a:picLocks noChangeAspect="1"/>
          </p:cNvPicPr>
          <p:nvPr/>
        </p:nvPicPr>
        <p:blipFill rotWithShape="1">
          <a:blip r:embed="rId2">
            <a:extLst>
              <a:ext uri="{28A0092B-C50C-407E-A947-70E740481C1C}">
                <a14:useLocalDpi xmlns:a14="http://schemas.microsoft.com/office/drawing/2010/main" val="0"/>
              </a:ext>
            </a:extLst>
          </a:blip>
          <a:srcRect l="10334" r="-2" b="-2"/>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6CB21AED-3DAA-2542-90A5-18BDE60997A1}"/>
              </a:ext>
            </a:extLst>
          </p:cNvPr>
          <p:cNvSpPr/>
          <p:nvPr/>
        </p:nvSpPr>
        <p:spPr>
          <a:xfrm>
            <a:off x="0" y="4919255"/>
            <a:ext cx="9144000" cy="1569660"/>
          </a:xfrm>
          <a:prstGeom prst="rect">
            <a:avLst/>
          </a:prstGeom>
        </p:spPr>
        <p:txBody>
          <a:bodyPr wrap="square">
            <a:spAutoFit/>
          </a:bodyPr>
          <a:lstStyle/>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Je ne peux me réjouir pour Noël </a:t>
            </a:r>
          </a:p>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si je refuse de me repentir de </a:t>
            </a:r>
          </a:p>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ma nature charnelle</a:t>
            </a:r>
          </a:p>
        </p:txBody>
      </p:sp>
    </p:spTree>
    <p:extLst>
      <p:ext uri="{BB962C8B-B14F-4D97-AF65-F5344CB8AC3E}">
        <p14:creationId xmlns:p14="http://schemas.microsoft.com/office/powerpoint/2010/main" val="136327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CBD9B-0C00-C840-9835-5DDB09E74E29}"/>
              </a:ext>
            </a:extLst>
          </p:cNvPr>
          <p:cNvPicPr>
            <a:picLocks noChangeAspect="1"/>
          </p:cNvPicPr>
          <p:nvPr/>
        </p:nvPicPr>
        <p:blipFill rotWithShape="1">
          <a:blip r:embed="rId2">
            <a:extLst>
              <a:ext uri="{28A0092B-C50C-407E-A947-70E740481C1C}">
                <a14:useLocalDpi xmlns:a14="http://schemas.microsoft.com/office/drawing/2010/main" val="0"/>
              </a:ext>
            </a:extLst>
          </a:blip>
          <a:srcRect l="10334" r="-2" b="-2"/>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6CB21AED-3DAA-2542-90A5-18BDE60997A1}"/>
              </a:ext>
            </a:extLst>
          </p:cNvPr>
          <p:cNvSpPr/>
          <p:nvPr/>
        </p:nvSpPr>
        <p:spPr>
          <a:xfrm>
            <a:off x="0" y="4656209"/>
            <a:ext cx="9144000" cy="2185214"/>
          </a:xfrm>
          <a:prstGeom prst="rect">
            <a:avLst/>
          </a:prstGeom>
        </p:spPr>
        <p:txBody>
          <a:bodyPr wrap="square">
            <a:spAutoFit/>
          </a:bodyPr>
          <a:lstStyle/>
          <a:p>
            <a:pPr algn="ctr">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 CÉLÉBRER SA NAISSANCE</a:t>
            </a:r>
          </a:p>
          <a:p>
            <a:pPr algn="ctr">
              <a:spcAft>
                <a:spcPts val="0"/>
              </a:spcAft>
            </a:pPr>
            <a:endParaRPr lang="fr-CA" sz="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a:p>
            <a:pPr algn="ctr">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SANS ÉLEVER LE NIVEAU</a:t>
            </a:r>
          </a:p>
          <a:p>
            <a:pPr algn="ctr">
              <a:spcAft>
                <a:spcPts val="0"/>
              </a:spcAft>
            </a:pPr>
            <a:r>
              <a:rPr lang="fr-CA" sz="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 </a:t>
            </a:r>
          </a:p>
          <a:p>
            <a:pPr algn="ctr">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DE MON OBÉISSANCE,</a:t>
            </a:r>
          </a:p>
          <a:p>
            <a:pPr algn="ctr">
              <a:spcAft>
                <a:spcPts val="0"/>
              </a:spcAft>
            </a:pPr>
            <a:endParaRPr lang="fr-CA" sz="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a:p>
            <a:pPr algn="ctr">
              <a:spcAft>
                <a:spcPts val="0"/>
              </a:spcAft>
            </a:pPr>
            <a:r>
              <a:rPr lang="fr-CA" sz="28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C’EST DE L’INCOHÉRENCE</a:t>
            </a:r>
          </a:p>
        </p:txBody>
      </p:sp>
    </p:spTree>
    <p:extLst>
      <p:ext uri="{BB962C8B-B14F-4D97-AF65-F5344CB8AC3E}">
        <p14:creationId xmlns:p14="http://schemas.microsoft.com/office/powerpoint/2010/main" val="199777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4" name="Rectangle 3">
            <a:extLst>
              <a:ext uri="{FF2B5EF4-FFF2-40B4-BE49-F238E27FC236}">
                <a16:creationId xmlns:a16="http://schemas.microsoft.com/office/drawing/2014/main" id="{77473F3C-42D5-3F43-B8E4-3D7F3580D973}"/>
              </a:ext>
            </a:extLst>
          </p:cNvPr>
          <p:cNvSpPr/>
          <p:nvPr/>
        </p:nvSpPr>
        <p:spPr>
          <a:xfrm>
            <a:off x="0" y="273526"/>
            <a:ext cx="9143980" cy="1569660"/>
          </a:xfrm>
          <a:prstGeom prst="rect">
            <a:avLst/>
          </a:prstGeom>
        </p:spPr>
        <p:txBody>
          <a:bodyPr wrap="square">
            <a:spAutoFit/>
          </a:bodyPr>
          <a:lstStyle/>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CET ENFANT EST NÉ EN SEIGNEUR</a:t>
            </a:r>
          </a:p>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ET C’EST PARCE QU’IL EST SEIGNEUR</a:t>
            </a:r>
          </a:p>
          <a:p>
            <a:pPr algn="ct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QU’IL DEVIENT SAUVEUR !</a:t>
            </a:r>
            <a:r>
              <a:rPr lang="fr-CA" sz="3200" b="1" dirty="0">
                <a:solidFill>
                  <a:schemeClr val="bg1"/>
                </a:solidFill>
                <a:latin typeface="Euphemia UCAS" panose="020B0503040102020104" pitchFamily="34" charset="-79"/>
                <a:cs typeface="Euphemia UCAS" panose="020B0503040102020104" pitchFamily="34" charset="-79"/>
              </a:rPr>
              <a:t> </a:t>
            </a:r>
            <a:endParaRPr lang="fr-FR" sz="32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127330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4" name="Rectangle 3">
            <a:extLst>
              <a:ext uri="{FF2B5EF4-FFF2-40B4-BE49-F238E27FC236}">
                <a16:creationId xmlns:a16="http://schemas.microsoft.com/office/drawing/2014/main" id="{77473F3C-42D5-3F43-B8E4-3D7F3580D973}"/>
              </a:ext>
            </a:extLst>
          </p:cNvPr>
          <p:cNvSpPr/>
          <p:nvPr/>
        </p:nvSpPr>
        <p:spPr>
          <a:xfrm>
            <a:off x="20" y="624254"/>
            <a:ext cx="9143980" cy="1015663"/>
          </a:xfrm>
          <a:prstGeom prst="rect">
            <a:avLst/>
          </a:prstGeom>
        </p:spPr>
        <p:txBody>
          <a:bodyPr wrap="square">
            <a:spAutoFit/>
          </a:bodyPr>
          <a:lstStyle/>
          <a:p>
            <a:pPr algn="ctr">
              <a:spcAft>
                <a:spcPts val="0"/>
              </a:spcAft>
            </a:pPr>
            <a:r>
              <a:rPr lang="fr-CA" sz="6000" b="1" dirty="0">
                <a:solidFill>
                  <a:schemeClr val="bg1"/>
                </a:solidFill>
                <a:latin typeface="Euphemia UCAS" panose="020B0503040102020104" pitchFamily="34" charset="-79"/>
                <a:cs typeface="Euphemia UCAS" panose="020B0503040102020104" pitchFamily="34" charset="-79"/>
              </a:rPr>
              <a:t>JOYEUX NOËL !</a:t>
            </a:r>
            <a:endParaRPr lang="fr-FR" sz="60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8367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Bouée 1">
            <a:extLst>
              <a:ext uri="{FF2B5EF4-FFF2-40B4-BE49-F238E27FC236}">
                <a16:creationId xmlns:a16="http://schemas.microsoft.com/office/drawing/2014/main" id="{5C255A18-C5AF-5046-A0FB-B82D0C7A47B3}"/>
              </a:ext>
            </a:extLst>
          </p:cNvPr>
          <p:cNvSpPr/>
          <p:nvPr/>
        </p:nvSpPr>
        <p:spPr>
          <a:xfrm>
            <a:off x="271629" y="359036"/>
            <a:ext cx="6734959" cy="6350374"/>
          </a:xfrm>
          <a:prstGeom prst="donut">
            <a:avLst>
              <a:gd name="adj" fmla="val 832"/>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llipse 2">
            <a:extLst>
              <a:ext uri="{FF2B5EF4-FFF2-40B4-BE49-F238E27FC236}">
                <a16:creationId xmlns:a16="http://schemas.microsoft.com/office/drawing/2014/main" id="{748422D6-FE52-0D43-83E3-1338BC8C23A6}"/>
              </a:ext>
            </a:extLst>
          </p:cNvPr>
          <p:cNvSpPr/>
          <p:nvPr/>
        </p:nvSpPr>
        <p:spPr>
          <a:xfrm>
            <a:off x="3397062" y="122368"/>
            <a:ext cx="484094" cy="47333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Euphemia UCAS" panose="020B0503040102020104" pitchFamily="34" charset="-79"/>
                <a:cs typeface="Euphemia UCAS" panose="020B0503040102020104" pitchFamily="34" charset="-79"/>
              </a:rPr>
              <a:t>1</a:t>
            </a:r>
          </a:p>
        </p:txBody>
      </p:sp>
      <p:sp>
        <p:nvSpPr>
          <p:cNvPr id="4" name="Ellipse 3">
            <a:extLst>
              <a:ext uri="{FF2B5EF4-FFF2-40B4-BE49-F238E27FC236}">
                <a16:creationId xmlns:a16="http://schemas.microsoft.com/office/drawing/2014/main" id="{55E9C0BE-1402-284F-99F9-5FA7D55F1668}"/>
              </a:ext>
            </a:extLst>
          </p:cNvPr>
          <p:cNvSpPr/>
          <p:nvPr/>
        </p:nvSpPr>
        <p:spPr>
          <a:xfrm>
            <a:off x="1857263" y="6074484"/>
            <a:ext cx="484094" cy="47333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Euphemia UCAS" panose="020B0503040102020104" pitchFamily="34" charset="-79"/>
                <a:cs typeface="Euphemia UCAS" panose="020B0503040102020104" pitchFamily="34" charset="-79"/>
              </a:rPr>
              <a:t>2</a:t>
            </a:r>
          </a:p>
        </p:txBody>
      </p:sp>
      <p:sp>
        <p:nvSpPr>
          <p:cNvPr id="5" name="Ellipse 4">
            <a:extLst>
              <a:ext uri="{FF2B5EF4-FFF2-40B4-BE49-F238E27FC236}">
                <a16:creationId xmlns:a16="http://schemas.microsoft.com/office/drawing/2014/main" id="{F2C5B56F-CE52-8D44-8265-78BFF3254CE0}"/>
              </a:ext>
            </a:extLst>
          </p:cNvPr>
          <p:cNvSpPr/>
          <p:nvPr/>
        </p:nvSpPr>
        <p:spPr>
          <a:xfrm>
            <a:off x="4788274" y="6074484"/>
            <a:ext cx="484094" cy="47333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Euphemia UCAS" panose="020B0503040102020104" pitchFamily="34" charset="-79"/>
                <a:cs typeface="Euphemia UCAS" panose="020B0503040102020104" pitchFamily="34" charset="-79"/>
              </a:rPr>
              <a:t>7</a:t>
            </a:r>
          </a:p>
        </p:txBody>
      </p:sp>
      <p:sp>
        <p:nvSpPr>
          <p:cNvPr id="6" name="Ellipse 5">
            <a:extLst>
              <a:ext uri="{FF2B5EF4-FFF2-40B4-BE49-F238E27FC236}">
                <a16:creationId xmlns:a16="http://schemas.microsoft.com/office/drawing/2014/main" id="{34CF3F8E-A677-214B-BC14-1FFEC2EE2FB4}"/>
              </a:ext>
            </a:extLst>
          </p:cNvPr>
          <p:cNvSpPr/>
          <p:nvPr/>
        </p:nvSpPr>
        <p:spPr>
          <a:xfrm>
            <a:off x="189380" y="4177665"/>
            <a:ext cx="484094" cy="47333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Euphemia UCAS" panose="020B0503040102020104" pitchFamily="34" charset="-79"/>
                <a:cs typeface="Euphemia UCAS" panose="020B0503040102020104" pitchFamily="34" charset="-79"/>
              </a:rPr>
              <a:t>3</a:t>
            </a:r>
          </a:p>
        </p:txBody>
      </p:sp>
      <p:sp>
        <p:nvSpPr>
          <p:cNvPr id="7" name="Ellipse 6">
            <a:extLst>
              <a:ext uri="{FF2B5EF4-FFF2-40B4-BE49-F238E27FC236}">
                <a16:creationId xmlns:a16="http://schemas.microsoft.com/office/drawing/2014/main" id="{245AD6DB-C736-164B-B3DB-48FBAFBCB5E0}"/>
              </a:ext>
            </a:extLst>
          </p:cNvPr>
          <p:cNvSpPr/>
          <p:nvPr/>
        </p:nvSpPr>
        <p:spPr>
          <a:xfrm>
            <a:off x="570604" y="1645920"/>
            <a:ext cx="484094" cy="47333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Euphemia UCAS" panose="020B0503040102020104" pitchFamily="34" charset="-79"/>
                <a:cs typeface="Euphemia UCAS" panose="020B0503040102020104" pitchFamily="34" charset="-79"/>
              </a:rPr>
              <a:t>4</a:t>
            </a:r>
          </a:p>
        </p:txBody>
      </p:sp>
      <p:sp>
        <p:nvSpPr>
          <p:cNvPr id="10" name="Ellipse 9">
            <a:extLst>
              <a:ext uri="{FF2B5EF4-FFF2-40B4-BE49-F238E27FC236}">
                <a16:creationId xmlns:a16="http://schemas.microsoft.com/office/drawing/2014/main" id="{A176C28C-E794-A044-A356-54DD0D0A8A08}"/>
              </a:ext>
            </a:extLst>
          </p:cNvPr>
          <p:cNvSpPr/>
          <p:nvPr/>
        </p:nvSpPr>
        <p:spPr>
          <a:xfrm>
            <a:off x="6246942" y="1645920"/>
            <a:ext cx="484094" cy="47333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Euphemia UCAS" panose="020B0503040102020104" pitchFamily="34" charset="-79"/>
                <a:cs typeface="Euphemia UCAS" panose="020B0503040102020104" pitchFamily="34" charset="-79"/>
              </a:rPr>
              <a:t>5</a:t>
            </a:r>
          </a:p>
        </p:txBody>
      </p:sp>
      <p:sp>
        <p:nvSpPr>
          <p:cNvPr id="11" name="Ellipse 10">
            <a:extLst>
              <a:ext uri="{FF2B5EF4-FFF2-40B4-BE49-F238E27FC236}">
                <a16:creationId xmlns:a16="http://schemas.microsoft.com/office/drawing/2014/main" id="{3167FD40-7461-FA44-9B27-1836BD432A43}"/>
              </a:ext>
            </a:extLst>
          </p:cNvPr>
          <p:cNvSpPr/>
          <p:nvPr/>
        </p:nvSpPr>
        <p:spPr>
          <a:xfrm>
            <a:off x="6604743" y="4177665"/>
            <a:ext cx="484094" cy="47333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Euphemia UCAS" panose="020B0503040102020104" pitchFamily="34" charset="-79"/>
                <a:cs typeface="Euphemia UCAS" panose="020B0503040102020104" pitchFamily="34" charset="-79"/>
              </a:rPr>
              <a:t>6</a:t>
            </a:r>
          </a:p>
        </p:txBody>
      </p:sp>
      <p:sp>
        <p:nvSpPr>
          <p:cNvPr id="8" name="ZoneTexte 7">
            <a:extLst>
              <a:ext uri="{FF2B5EF4-FFF2-40B4-BE49-F238E27FC236}">
                <a16:creationId xmlns:a16="http://schemas.microsoft.com/office/drawing/2014/main" id="{5D2C6461-4576-A04E-B55F-CDA7ECAC49A3}"/>
              </a:ext>
            </a:extLst>
          </p:cNvPr>
          <p:cNvSpPr txBox="1"/>
          <p:nvPr/>
        </p:nvSpPr>
        <p:spPr>
          <a:xfrm>
            <a:off x="7052310" y="5715000"/>
            <a:ext cx="184731" cy="369332"/>
          </a:xfrm>
          <a:prstGeom prst="rect">
            <a:avLst/>
          </a:prstGeom>
          <a:noFill/>
        </p:spPr>
        <p:txBody>
          <a:bodyPr wrap="none" rtlCol="0">
            <a:spAutoFit/>
          </a:bodyPr>
          <a:lstStyle/>
          <a:p>
            <a:endParaRPr lang="fr-FR" dirty="0"/>
          </a:p>
        </p:txBody>
      </p:sp>
      <p:sp>
        <p:nvSpPr>
          <p:cNvPr id="100" name="Rectangle 99">
            <a:extLst>
              <a:ext uri="{FF2B5EF4-FFF2-40B4-BE49-F238E27FC236}">
                <a16:creationId xmlns:a16="http://schemas.microsoft.com/office/drawing/2014/main" id="{0DE0D26A-449B-E541-8185-C18602E5DA55}"/>
              </a:ext>
            </a:extLst>
          </p:cNvPr>
          <p:cNvSpPr/>
          <p:nvPr/>
        </p:nvSpPr>
        <p:spPr>
          <a:xfrm>
            <a:off x="-9221" y="33846"/>
            <a:ext cx="2115877" cy="1600438"/>
          </a:xfrm>
          <a:prstGeom prst="rect">
            <a:avLst/>
          </a:prstGeom>
          <a:solidFill>
            <a:schemeClr val="bg1"/>
          </a:solidFill>
          <a:effectLst>
            <a:softEdge rad="50800"/>
          </a:effectLst>
        </p:spPr>
        <p:txBody>
          <a:bodyPr wrap="square">
            <a:spAutoFit/>
          </a:bodyPr>
          <a:lstStyle/>
          <a:p>
            <a:pPr marL="342900" indent="-342900">
              <a:spcAft>
                <a:spcPts val="0"/>
              </a:spcAft>
              <a:buAutoNum type="arabicPeriod"/>
            </a:pPr>
            <a:r>
              <a:rPr lang="fr-CA" sz="1400" b="1" dirty="0">
                <a:latin typeface="Euphemia UCAS" panose="020B0503040102020104" pitchFamily="34" charset="-79"/>
                <a:ea typeface="Times New Roman" panose="02020603050405020304" pitchFamily="18" charset="0"/>
                <a:cs typeface="Euphemia UCAS" panose="020B0503040102020104" pitchFamily="34" charset="-79"/>
              </a:rPr>
              <a:t>PORTE</a:t>
            </a:r>
            <a:endParaRPr lang="fr-CA" sz="1400" dirty="0">
              <a:latin typeface="Euphemia UCAS" panose="020B0503040102020104" pitchFamily="34" charset="-79"/>
              <a:ea typeface="Times New Roman" panose="02020603050405020304" pitchFamily="18" charset="0"/>
              <a:cs typeface="Euphemia UCAS" panose="020B0503040102020104" pitchFamily="34" charset="-79"/>
            </a:endParaRPr>
          </a:p>
          <a:p>
            <a:pPr marL="342900" indent="-342900">
              <a:spcAft>
                <a:spcPts val="0"/>
              </a:spcAft>
              <a:buAutoNum type="arabicPeriod"/>
            </a:pPr>
            <a:r>
              <a:rPr lang="fr-CA" sz="1400" b="1" dirty="0">
                <a:latin typeface="Euphemia UCAS" panose="020B0503040102020104" pitchFamily="34" charset="-79"/>
                <a:ea typeface="Times New Roman" panose="02020603050405020304" pitchFamily="18" charset="0"/>
                <a:cs typeface="Euphemia UCAS" panose="020B0503040102020104" pitchFamily="34" charset="-79"/>
              </a:rPr>
              <a:t>LUMIÈRE</a:t>
            </a:r>
          </a:p>
          <a:p>
            <a:pPr marL="342900" indent="-342900">
              <a:spcAft>
                <a:spcPts val="0"/>
              </a:spcAft>
              <a:buAutoNum type="arabicPeriod"/>
            </a:pPr>
            <a:r>
              <a:rPr lang="fr-CA" sz="1400" b="1" dirty="0">
                <a:latin typeface="Euphemia UCAS" panose="020B0503040102020104" pitchFamily="34" charset="-79"/>
                <a:ea typeface="Times New Roman" panose="02020603050405020304" pitchFamily="18" charset="0"/>
                <a:cs typeface="Euphemia UCAS" panose="020B0503040102020104" pitchFamily="34" charset="-79"/>
              </a:rPr>
              <a:t>BON BERGER</a:t>
            </a:r>
          </a:p>
          <a:p>
            <a:pPr marL="342900" indent="-342900">
              <a:spcAft>
                <a:spcPts val="0"/>
              </a:spcAft>
              <a:buAutoNum type="arabicPeriod"/>
            </a:pPr>
            <a:r>
              <a:rPr lang="fr-CA" sz="1400" b="1" dirty="0">
                <a:latin typeface="Euphemia UCAS" panose="020B0503040102020104" pitchFamily="34" charset="-79"/>
                <a:ea typeface="Times New Roman" panose="02020603050405020304" pitchFamily="18" charset="0"/>
                <a:cs typeface="Euphemia UCAS" panose="020B0503040102020104" pitchFamily="34" charset="-79"/>
              </a:rPr>
              <a:t>CHEMIN</a:t>
            </a:r>
            <a:endParaRPr lang="fr-CA" sz="1400" dirty="0">
              <a:latin typeface="Euphemia UCAS" panose="020B0503040102020104" pitchFamily="34" charset="-79"/>
              <a:ea typeface="Times New Roman" panose="02020603050405020304" pitchFamily="18" charset="0"/>
              <a:cs typeface="Euphemia UCAS" panose="020B0503040102020104" pitchFamily="34" charset="-79"/>
            </a:endParaRPr>
          </a:p>
          <a:p>
            <a:pPr marL="342900" indent="-342900">
              <a:spcAft>
                <a:spcPts val="0"/>
              </a:spcAft>
              <a:buAutoNum type="arabicPeriod"/>
            </a:pPr>
            <a:r>
              <a:rPr lang="fr-CA" sz="1400" b="1" dirty="0">
                <a:latin typeface="Euphemia UCAS" panose="020B0503040102020104" pitchFamily="34" charset="-79"/>
                <a:ea typeface="Times New Roman" panose="02020603050405020304" pitchFamily="18" charset="0"/>
                <a:cs typeface="Euphemia UCAS" panose="020B0503040102020104" pitchFamily="34" charset="-79"/>
              </a:rPr>
              <a:t>PAIN</a:t>
            </a:r>
            <a:endParaRPr lang="fr-CA" sz="1400" dirty="0">
              <a:latin typeface="Euphemia UCAS" panose="020B0503040102020104" pitchFamily="34" charset="-79"/>
              <a:ea typeface="Times New Roman" panose="02020603050405020304" pitchFamily="18" charset="0"/>
              <a:cs typeface="Euphemia UCAS" panose="020B0503040102020104" pitchFamily="34" charset="-79"/>
            </a:endParaRPr>
          </a:p>
          <a:p>
            <a:pPr marL="342900" indent="-342900">
              <a:spcAft>
                <a:spcPts val="0"/>
              </a:spcAft>
              <a:buAutoNum type="arabicPeriod"/>
            </a:pPr>
            <a:r>
              <a:rPr lang="fr-CA" sz="1400" b="1" dirty="0">
                <a:latin typeface="Euphemia UCAS" panose="020B0503040102020104" pitchFamily="34" charset="-79"/>
                <a:ea typeface="Times New Roman" panose="02020603050405020304" pitchFamily="18" charset="0"/>
                <a:cs typeface="Euphemia UCAS" panose="020B0503040102020104" pitchFamily="34" charset="-79"/>
              </a:rPr>
              <a:t>CEP</a:t>
            </a:r>
            <a:endParaRPr lang="fr-CA" sz="1400" dirty="0">
              <a:latin typeface="Euphemia UCAS" panose="020B0503040102020104" pitchFamily="34" charset="-79"/>
              <a:ea typeface="Times New Roman" panose="02020603050405020304" pitchFamily="18" charset="0"/>
              <a:cs typeface="Euphemia UCAS" panose="020B0503040102020104" pitchFamily="34" charset="-79"/>
            </a:endParaRPr>
          </a:p>
          <a:p>
            <a:pPr marL="342900" indent="-342900">
              <a:spcAft>
                <a:spcPts val="0"/>
              </a:spcAft>
              <a:buAutoNum type="arabicPeriod"/>
            </a:pPr>
            <a:r>
              <a:rPr lang="fr-CA" sz="1400" b="1" dirty="0">
                <a:latin typeface="Euphemia UCAS" panose="020B0503040102020104" pitchFamily="34" charset="-79"/>
                <a:ea typeface="Times New Roman" panose="02020603050405020304" pitchFamily="18" charset="0"/>
                <a:cs typeface="Euphemia UCAS" panose="020B0503040102020104" pitchFamily="34" charset="-79"/>
              </a:rPr>
              <a:t>RÉSURRECTION</a:t>
            </a:r>
            <a:endParaRPr lang="fr-CA" sz="1400" dirty="0">
              <a:latin typeface="Euphemia UCAS" panose="020B0503040102020104" pitchFamily="34" charset="-79"/>
              <a:ea typeface="Times New Roman" panose="02020603050405020304" pitchFamily="18" charset="0"/>
              <a:cs typeface="Euphemia UCAS" panose="020B0503040102020104" pitchFamily="34" charset="-79"/>
            </a:endParaRPr>
          </a:p>
        </p:txBody>
      </p:sp>
      <p:sp>
        <p:nvSpPr>
          <p:cNvPr id="63" name="Éclair 62">
            <a:extLst>
              <a:ext uri="{FF2B5EF4-FFF2-40B4-BE49-F238E27FC236}">
                <a16:creationId xmlns:a16="http://schemas.microsoft.com/office/drawing/2014/main" id="{58E70171-7B13-584F-A84C-C1BCAFDED5AF}"/>
              </a:ext>
            </a:extLst>
          </p:cNvPr>
          <p:cNvSpPr/>
          <p:nvPr/>
        </p:nvSpPr>
        <p:spPr>
          <a:xfrm rot="20768936">
            <a:off x="1023437" y="4680102"/>
            <a:ext cx="655802" cy="1463787"/>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Éclair 63">
            <a:extLst>
              <a:ext uri="{FF2B5EF4-FFF2-40B4-BE49-F238E27FC236}">
                <a16:creationId xmlns:a16="http://schemas.microsoft.com/office/drawing/2014/main" id="{69268077-32B0-2C45-AC75-69658DCDC8A7}"/>
              </a:ext>
            </a:extLst>
          </p:cNvPr>
          <p:cNvSpPr/>
          <p:nvPr/>
        </p:nvSpPr>
        <p:spPr>
          <a:xfrm rot="3159897" flipH="1">
            <a:off x="2977570" y="5296967"/>
            <a:ext cx="529351" cy="152747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Éclair 64">
            <a:extLst>
              <a:ext uri="{FF2B5EF4-FFF2-40B4-BE49-F238E27FC236}">
                <a16:creationId xmlns:a16="http://schemas.microsoft.com/office/drawing/2014/main" id="{3A470B65-E181-E34E-BEA9-29C1FC675CCD}"/>
              </a:ext>
            </a:extLst>
          </p:cNvPr>
          <p:cNvSpPr/>
          <p:nvPr/>
        </p:nvSpPr>
        <p:spPr>
          <a:xfrm rot="288237">
            <a:off x="1619845" y="4690009"/>
            <a:ext cx="474834" cy="1236785"/>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Éclair 65">
            <a:extLst>
              <a:ext uri="{FF2B5EF4-FFF2-40B4-BE49-F238E27FC236}">
                <a16:creationId xmlns:a16="http://schemas.microsoft.com/office/drawing/2014/main" id="{3B9FFD20-0A8C-2944-8FE3-C1801F223E9F}"/>
              </a:ext>
            </a:extLst>
          </p:cNvPr>
          <p:cNvSpPr/>
          <p:nvPr/>
        </p:nvSpPr>
        <p:spPr>
          <a:xfrm rot="18426013">
            <a:off x="842967" y="5442311"/>
            <a:ext cx="474834" cy="1236785"/>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Éclair 66">
            <a:extLst>
              <a:ext uri="{FF2B5EF4-FFF2-40B4-BE49-F238E27FC236}">
                <a16:creationId xmlns:a16="http://schemas.microsoft.com/office/drawing/2014/main" id="{2FCBC834-A933-FD44-9E22-2344251A88CE}"/>
              </a:ext>
            </a:extLst>
          </p:cNvPr>
          <p:cNvSpPr/>
          <p:nvPr/>
        </p:nvSpPr>
        <p:spPr>
          <a:xfrm rot="1986804" flipH="1">
            <a:off x="2729520" y="4960545"/>
            <a:ext cx="440495" cy="134723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Éclair 67">
            <a:extLst>
              <a:ext uri="{FF2B5EF4-FFF2-40B4-BE49-F238E27FC236}">
                <a16:creationId xmlns:a16="http://schemas.microsoft.com/office/drawing/2014/main" id="{5C91CB13-65D9-7C4F-99B5-E9D4D9630277}"/>
              </a:ext>
            </a:extLst>
          </p:cNvPr>
          <p:cNvSpPr/>
          <p:nvPr/>
        </p:nvSpPr>
        <p:spPr>
          <a:xfrm rot="4585916" flipH="1">
            <a:off x="2768910" y="6025286"/>
            <a:ext cx="438501" cy="126413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Graphique 68" descr="Flèche : courbe dans le sens des aiguilles d’une montre">
            <a:extLst>
              <a:ext uri="{FF2B5EF4-FFF2-40B4-BE49-F238E27FC236}">
                <a16:creationId xmlns:a16="http://schemas.microsoft.com/office/drawing/2014/main" id="{9414AE31-FD04-2545-8082-5EC6F65F77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2520">
            <a:off x="302658" y="2567140"/>
            <a:ext cx="420177" cy="1791046"/>
          </a:xfrm>
          <a:prstGeom prst="rect">
            <a:avLst/>
          </a:prstGeom>
        </p:spPr>
      </p:pic>
      <p:pic>
        <p:nvPicPr>
          <p:cNvPr id="70" name="Graphique 69" descr="Flèche : courbe dans le sens des aiguilles d’une montre">
            <a:extLst>
              <a:ext uri="{FF2B5EF4-FFF2-40B4-BE49-F238E27FC236}">
                <a16:creationId xmlns:a16="http://schemas.microsoft.com/office/drawing/2014/main" id="{840749F0-2CAA-D24A-8C83-22EB6011DF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13304">
            <a:off x="95546" y="1742308"/>
            <a:ext cx="376588" cy="1808191"/>
          </a:xfrm>
          <a:prstGeom prst="rect">
            <a:avLst/>
          </a:prstGeom>
        </p:spPr>
      </p:pic>
      <p:pic>
        <p:nvPicPr>
          <p:cNvPr id="15" name="Graphique 14" descr="Eau">
            <a:extLst>
              <a:ext uri="{FF2B5EF4-FFF2-40B4-BE49-F238E27FC236}">
                <a16:creationId xmlns:a16="http://schemas.microsoft.com/office/drawing/2014/main" id="{F7E17E06-8ECB-FF42-A1D5-BB4C2573F6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0436">
            <a:off x="6220115" y="2009052"/>
            <a:ext cx="725603" cy="914400"/>
          </a:xfrm>
          <a:prstGeom prst="rect">
            <a:avLst/>
          </a:prstGeom>
        </p:spPr>
      </p:pic>
      <p:pic>
        <p:nvPicPr>
          <p:cNvPr id="18" name="Graphique 17" descr="Éclaboussure">
            <a:extLst>
              <a:ext uri="{FF2B5EF4-FFF2-40B4-BE49-F238E27FC236}">
                <a16:creationId xmlns:a16="http://schemas.microsoft.com/office/drawing/2014/main" id="{0D67704B-4D9A-EE4F-A3C6-ADCD7EB71D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9747">
            <a:off x="6430243" y="3354297"/>
            <a:ext cx="1077923" cy="1077923"/>
          </a:xfrm>
          <a:prstGeom prst="rect">
            <a:avLst/>
          </a:prstGeom>
        </p:spPr>
      </p:pic>
      <p:pic>
        <p:nvPicPr>
          <p:cNvPr id="20" name="Graphique 19" descr="Raisins">
            <a:extLst>
              <a:ext uri="{FF2B5EF4-FFF2-40B4-BE49-F238E27FC236}">
                <a16:creationId xmlns:a16="http://schemas.microsoft.com/office/drawing/2014/main" id="{DB7C0CC5-75F7-8C44-BB19-FCDA332401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311627">
            <a:off x="6085541" y="4568771"/>
            <a:ext cx="1142046" cy="1128319"/>
          </a:xfrm>
          <a:prstGeom prst="rect">
            <a:avLst/>
          </a:prstGeom>
        </p:spPr>
      </p:pic>
      <p:sp>
        <p:nvSpPr>
          <p:cNvPr id="9" name="Rectangle 8">
            <a:extLst>
              <a:ext uri="{FF2B5EF4-FFF2-40B4-BE49-F238E27FC236}">
                <a16:creationId xmlns:a16="http://schemas.microsoft.com/office/drawing/2014/main" id="{49BBC479-7FA0-954E-9D3A-02CF3C7DC0C4}"/>
              </a:ext>
            </a:extLst>
          </p:cNvPr>
          <p:cNvSpPr/>
          <p:nvPr/>
        </p:nvSpPr>
        <p:spPr>
          <a:xfrm>
            <a:off x="5348171" y="5954497"/>
            <a:ext cx="2997237" cy="584775"/>
          </a:xfrm>
          <a:prstGeom prst="rect">
            <a:avLst/>
          </a:prstGeom>
        </p:spPr>
        <p:txBody>
          <a:bodyPr wrap="square">
            <a:spAutoFit/>
          </a:bodyPr>
          <a:lstStyle/>
          <a:p>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J</a:t>
            </a:r>
            <a:r>
              <a:rPr lang="fr-CA" sz="3200" b="1" dirty="0">
                <a:solidFill>
                  <a:schemeClr val="accent4">
                    <a:lumMod val="40000"/>
                    <a:lumOff val="60000"/>
                  </a:schemeClr>
                </a:solidFill>
                <a:latin typeface="Euphemia UCAS" panose="020B0503040102020104" pitchFamily="34" charset="-79"/>
                <a:ea typeface="Times New Roman" panose="02020603050405020304" pitchFamily="18" charset="0"/>
                <a:cs typeface="Euphemia UCAS" panose="020B0503040102020104" pitchFamily="34" charset="-79"/>
              </a:rPr>
              <a:t>ean 11.17-27</a:t>
            </a:r>
            <a:endParaRPr lang="fr-FR" sz="3200" b="1" dirty="0">
              <a:solidFill>
                <a:schemeClr val="accent4">
                  <a:lumMod val="40000"/>
                  <a:lumOff val="60000"/>
                </a:schemeClr>
              </a:solidFill>
              <a:latin typeface="Euphemia UCAS" panose="020B0503040102020104" pitchFamily="34" charset="-79"/>
              <a:cs typeface="Euphemia UCAS" panose="020B0503040102020104" pitchFamily="34" charset="-79"/>
            </a:endParaRPr>
          </a:p>
        </p:txBody>
      </p:sp>
      <p:pic>
        <p:nvPicPr>
          <p:cNvPr id="71" name="Graphique 70" descr="Colibri">
            <a:extLst>
              <a:ext uri="{FF2B5EF4-FFF2-40B4-BE49-F238E27FC236}">
                <a16:creationId xmlns:a16="http://schemas.microsoft.com/office/drawing/2014/main" id="{B4FEBB98-0A16-6D40-8A25-50476AAF5B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38694" flipH="1">
            <a:off x="4616516" y="4895315"/>
            <a:ext cx="1114948" cy="1387063"/>
          </a:xfrm>
          <a:prstGeom prst="rect">
            <a:avLst/>
          </a:prstGeom>
        </p:spPr>
      </p:pic>
      <p:pic>
        <p:nvPicPr>
          <p:cNvPr id="75" name="Graphique 74" descr="Colibri">
            <a:extLst>
              <a:ext uri="{FF2B5EF4-FFF2-40B4-BE49-F238E27FC236}">
                <a16:creationId xmlns:a16="http://schemas.microsoft.com/office/drawing/2014/main" id="{4C00A272-7FC2-C445-B4DA-DA53EB30DD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63844">
            <a:off x="3780028" y="-135084"/>
            <a:ext cx="1033150" cy="1102643"/>
          </a:xfrm>
          <a:prstGeom prst="rect">
            <a:avLst/>
          </a:prstGeom>
        </p:spPr>
      </p:pic>
      <p:sp>
        <p:nvSpPr>
          <p:cNvPr id="77" name="Rectangle 76">
            <a:extLst>
              <a:ext uri="{FF2B5EF4-FFF2-40B4-BE49-F238E27FC236}">
                <a16:creationId xmlns:a16="http://schemas.microsoft.com/office/drawing/2014/main" id="{755B208F-70E8-2543-B170-0129DA4490DC}"/>
              </a:ext>
            </a:extLst>
          </p:cNvPr>
          <p:cNvSpPr/>
          <p:nvPr/>
        </p:nvSpPr>
        <p:spPr>
          <a:xfrm>
            <a:off x="2220300" y="960684"/>
            <a:ext cx="2849630" cy="461665"/>
          </a:xfrm>
          <a:prstGeom prst="rect">
            <a:avLst/>
          </a:prstGeom>
          <a:solidFill>
            <a:schemeClr val="bg1"/>
          </a:solidFill>
          <a:effectLst>
            <a:softEdge rad="63500"/>
          </a:effectLst>
        </p:spPr>
        <p:txBody>
          <a:bodyPr wrap="square">
            <a:spAutoFit/>
          </a:bodyPr>
          <a:lstStyle/>
          <a:p>
            <a:pPr algn="ctr">
              <a:spcAft>
                <a:spcPts val="0"/>
              </a:spcAft>
            </a:pPr>
            <a:r>
              <a:rPr lang="fr-CA" sz="2400" b="1" dirty="0">
                <a:solidFill>
                  <a:srgbClr val="FF0000"/>
                </a:solidFill>
                <a:latin typeface="Euphemia UCAS" panose="020B0503040102020104" pitchFamily="34" charset="-79"/>
                <a:ea typeface="Times New Roman" panose="02020603050405020304" pitchFamily="18" charset="0"/>
                <a:cs typeface="Euphemia UCAS" panose="020B0503040102020104" pitchFamily="34" charset="-79"/>
              </a:rPr>
              <a:t>MISÉRICORDIEUX</a:t>
            </a:r>
            <a:endParaRPr lang="fr-CA" sz="2400" b="1" dirty="0">
              <a:solidFill>
                <a:srgbClr val="FF0000"/>
              </a:solidFill>
              <a:effectLst/>
              <a:latin typeface="Euphemia UCAS" panose="020B0503040102020104" pitchFamily="34" charset="-79"/>
              <a:ea typeface="Times New Roman" panose="02020603050405020304" pitchFamily="18" charset="0"/>
              <a:cs typeface="Euphemia UCAS" panose="020B0503040102020104" pitchFamily="34" charset="-79"/>
            </a:endParaRPr>
          </a:p>
        </p:txBody>
      </p:sp>
      <p:sp>
        <p:nvSpPr>
          <p:cNvPr id="78" name="Rectangle 77">
            <a:extLst>
              <a:ext uri="{FF2B5EF4-FFF2-40B4-BE49-F238E27FC236}">
                <a16:creationId xmlns:a16="http://schemas.microsoft.com/office/drawing/2014/main" id="{DBFEEE6E-169F-4A4B-BCA5-FB2D29B15A56}"/>
              </a:ext>
            </a:extLst>
          </p:cNvPr>
          <p:cNvSpPr/>
          <p:nvPr/>
        </p:nvSpPr>
        <p:spPr>
          <a:xfrm>
            <a:off x="1913330" y="4762812"/>
            <a:ext cx="1317593" cy="461665"/>
          </a:xfrm>
          <a:prstGeom prst="rect">
            <a:avLst/>
          </a:prstGeom>
          <a:solidFill>
            <a:schemeClr val="bg1"/>
          </a:solidFill>
          <a:effectLst>
            <a:softEdge rad="63500"/>
          </a:effectLst>
        </p:spPr>
        <p:txBody>
          <a:bodyPr wrap="square">
            <a:spAutoFit/>
          </a:bodyPr>
          <a:lstStyle/>
          <a:p>
            <a:pPr algn="ctr">
              <a:spcAft>
                <a:spcPts val="0"/>
              </a:spcAft>
            </a:pPr>
            <a:r>
              <a:rPr lang="fr-CA" sz="2400" b="1" dirty="0">
                <a:solidFill>
                  <a:srgbClr val="FF0000"/>
                </a:solidFill>
                <a:effectLst/>
                <a:latin typeface="Euphemia UCAS" panose="020B0503040102020104" pitchFamily="34" charset="-79"/>
                <a:ea typeface="Times New Roman" panose="02020603050405020304" pitchFamily="18" charset="0"/>
                <a:cs typeface="Euphemia UCAS" panose="020B0503040102020104" pitchFamily="34" charset="-79"/>
              </a:rPr>
              <a:t>VIVANT</a:t>
            </a:r>
          </a:p>
        </p:txBody>
      </p:sp>
      <p:sp>
        <p:nvSpPr>
          <p:cNvPr id="79" name="Rectangle 78">
            <a:extLst>
              <a:ext uri="{FF2B5EF4-FFF2-40B4-BE49-F238E27FC236}">
                <a16:creationId xmlns:a16="http://schemas.microsoft.com/office/drawing/2014/main" id="{CF85CDD4-9BEA-9F4C-B189-0B681B753E61}"/>
              </a:ext>
            </a:extLst>
          </p:cNvPr>
          <p:cNvSpPr/>
          <p:nvPr/>
        </p:nvSpPr>
        <p:spPr>
          <a:xfrm>
            <a:off x="1102515" y="3832929"/>
            <a:ext cx="1210746" cy="461665"/>
          </a:xfrm>
          <a:prstGeom prst="rect">
            <a:avLst/>
          </a:prstGeom>
          <a:solidFill>
            <a:schemeClr val="bg1"/>
          </a:solidFill>
          <a:effectLst>
            <a:softEdge rad="63500"/>
          </a:effectLst>
        </p:spPr>
        <p:txBody>
          <a:bodyPr wrap="square">
            <a:spAutoFit/>
          </a:bodyPr>
          <a:lstStyle/>
          <a:p>
            <a:pPr algn="ctr">
              <a:spcAft>
                <a:spcPts val="0"/>
              </a:spcAft>
            </a:pPr>
            <a:r>
              <a:rPr lang="fr-CA" sz="2400" b="1" dirty="0">
                <a:solidFill>
                  <a:srgbClr val="FF0000"/>
                </a:solidFill>
                <a:latin typeface="Euphemia UCAS" panose="020B0503040102020104" pitchFamily="34" charset="-79"/>
                <a:ea typeface="Times New Roman" panose="02020603050405020304" pitchFamily="18" charset="0"/>
                <a:cs typeface="Euphemia UCAS" panose="020B0503040102020104" pitchFamily="34" charset="-79"/>
              </a:rPr>
              <a:t>FIDÈLE</a:t>
            </a:r>
            <a:endParaRPr lang="fr-CA" sz="2400" b="1" dirty="0">
              <a:solidFill>
                <a:srgbClr val="FF0000"/>
              </a:solidFill>
              <a:effectLst/>
              <a:latin typeface="Euphemia UCAS" panose="020B0503040102020104" pitchFamily="34" charset="-79"/>
              <a:ea typeface="Times New Roman" panose="02020603050405020304" pitchFamily="18" charset="0"/>
              <a:cs typeface="Euphemia UCAS" panose="020B0503040102020104" pitchFamily="34" charset="-79"/>
            </a:endParaRPr>
          </a:p>
        </p:txBody>
      </p:sp>
      <p:sp>
        <p:nvSpPr>
          <p:cNvPr id="80" name="Rectangle 79">
            <a:extLst>
              <a:ext uri="{FF2B5EF4-FFF2-40B4-BE49-F238E27FC236}">
                <a16:creationId xmlns:a16="http://schemas.microsoft.com/office/drawing/2014/main" id="{CBCB32DF-516E-474D-BC51-8D2A1CD4FF67}"/>
              </a:ext>
            </a:extLst>
          </p:cNvPr>
          <p:cNvSpPr/>
          <p:nvPr/>
        </p:nvSpPr>
        <p:spPr>
          <a:xfrm>
            <a:off x="1271484" y="2297941"/>
            <a:ext cx="1210746" cy="461665"/>
          </a:xfrm>
          <a:prstGeom prst="rect">
            <a:avLst/>
          </a:prstGeom>
          <a:solidFill>
            <a:schemeClr val="bg1"/>
          </a:solidFill>
          <a:effectLst>
            <a:softEdge rad="63500"/>
          </a:effectLst>
        </p:spPr>
        <p:txBody>
          <a:bodyPr wrap="square">
            <a:spAutoFit/>
          </a:bodyPr>
          <a:lstStyle/>
          <a:p>
            <a:pPr algn="ctr">
              <a:spcAft>
                <a:spcPts val="0"/>
              </a:spcAft>
            </a:pPr>
            <a:r>
              <a:rPr lang="fr-CA" sz="2400" b="1" dirty="0">
                <a:solidFill>
                  <a:srgbClr val="FF0000"/>
                </a:solidFill>
                <a:effectLst/>
                <a:latin typeface="Euphemia UCAS" panose="020B0503040102020104" pitchFamily="34" charset="-79"/>
                <a:ea typeface="Times New Roman" panose="02020603050405020304" pitchFamily="18" charset="0"/>
                <a:cs typeface="Euphemia UCAS" panose="020B0503040102020104" pitchFamily="34" charset="-79"/>
              </a:rPr>
              <a:t>SAINT</a:t>
            </a:r>
          </a:p>
        </p:txBody>
      </p:sp>
      <p:sp>
        <p:nvSpPr>
          <p:cNvPr id="81" name="Rectangle 80">
            <a:extLst>
              <a:ext uri="{FF2B5EF4-FFF2-40B4-BE49-F238E27FC236}">
                <a16:creationId xmlns:a16="http://schemas.microsoft.com/office/drawing/2014/main" id="{92A93105-19DB-0F4F-8AF3-51564FC3FBAA}"/>
              </a:ext>
            </a:extLst>
          </p:cNvPr>
          <p:cNvSpPr/>
          <p:nvPr/>
        </p:nvSpPr>
        <p:spPr>
          <a:xfrm>
            <a:off x="4504547" y="2051959"/>
            <a:ext cx="1173766" cy="461665"/>
          </a:xfrm>
          <a:prstGeom prst="rect">
            <a:avLst/>
          </a:prstGeom>
          <a:solidFill>
            <a:schemeClr val="bg1"/>
          </a:solidFill>
          <a:effectLst>
            <a:softEdge rad="63500"/>
          </a:effectLst>
        </p:spPr>
        <p:txBody>
          <a:bodyPr wrap="square">
            <a:spAutoFit/>
          </a:bodyPr>
          <a:lstStyle/>
          <a:p>
            <a:pPr algn="ctr">
              <a:spcAft>
                <a:spcPts val="0"/>
              </a:spcAft>
            </a:pPr>
            <a:r>
              <a:rPr lang="fr-CA" sz="2400" b="1" dirty="0">
                <a:solidFill>
                  <a:srgbClr val="FF0000"/>
                </a:solidFill>
                <a:effectLst/>
                <a:latin typeface="Euphemia UCAS" panose="020B0503040102020104" pitchFamily="34" charset="-79"/>
                <a:ea typeface="Times New Roman" panose="02020603050405020304" pitchFamily="18" charset="0"/>
                <a:cs typeface="Euphemia UCAS" panose="020B0503040102020104" pitchFamily="34" charset="-79"/>
              </a:rPr>
              <a:t>JUSTE</a:t>
            </a:r>
          </a:p>
        </p:txBody>
      </p:sp>
      <p:sp>
        <p:nvSpPr>
          <p:cNvPr id="101" name="Rectangle 100">
            <a:extLst>
              <a:ext uri="{FF2B5EF4-FFF2-40B4-BE49-F238E27FC236}">
                <a16:creationId xmlns:a16="http://schemas.microsoft.com/office/drawing/2014/main" id="{F5340D8F-9730-BB48-95BB-A0A6B0BB0373}"/>
              </a:ext>
            </a:extLst>
          </p:cNvPr>
          <p:cNvSpPr/>
          <p:nvPr/>
        </p:nvSpPr>
        <p:spPr>
          <a:xfrm>
            <a:off x="4372982" y="3177857"/>
            <a:ext cx="1763213" cy="461665"/>
          </a:xfrm>
          <a:prstGeom prst="rect">
            <a:avLst/>
          </a:prstGeom>
          <a:solidFill>
            <a:schemeClr val="bg1"/>
          </a:solidFill>
          <a:effectLst>
            <a:softEdge rad="63500"/>
          </a:effectLst>
        </p:spPr>
        <p:txBody>
          <a:bodyPr wrap="square">
            <a:spAutoFit/>
          </a:bodyPr>
          <a:lstStyle/>
          <a:p>
            <a:pPr algn="ctr">
              <a:spcAft>
                <a:spcPts val="0"/>
              </a:spcAft>
            </a:pPr>
            <a:r>
              <a:rPr lang="fr-CA" sz="2400" b="1" dirty="0">
                <a:solidFill>
                  <a:srgbClr val="FF0000"/>
                </a:solidFill>
                <a:effectLst/>
                <a:latin typeface="Euphemia UCAS" panose="020B0503040102020104" pitchFamily="34" charset="-79"/>
                <a:ea typeface="Times New Roman" panose="02020603050405020304" pitchFamily="18" charset="0"/>
                <a:cs typeface="Euphemia UCAS" panose="020B0503040102020104" pitchFamily="34" charset="-79"/>
              </a:rPr>
              <a:t>PUISSANT</a:t>
            </a:r>
          </a:p>
        </p:txBody>
      </p:sp>
      <p:sp>
        <p:nvSpPr>
          <p:cNvPr id="102" name="Rectangle 101">
            <a:extLst>
              <a:ext uri="{FF2B5EF4-FFF2-40B4-BE49-F238E27FC236}">
                <a16:creationId xmlns:a16="http://schemas.microsoft.com/office/drawing/2014/main" id="{D8762AE9-E299-9844-B2CC-47A9ADBAE1F5}"/>
              </a:ext>
            </a:extLst>
          </p:cNvPr>
          <p:cNvSpPr/>
          <p:nvPr/>
        </p:nvSpPr>
        <p:spPr>
          <a:xfrm>
            <a:off x="3256563" y="4187616"/>
            <a:ext cx="2297337" cy="461665"/>
          </a:xfrm>
          <a:prstGeom prst="rect">
            <a:avLst/>
          </a:prstGeom>
          <a:solidFill>
            <a:schemeClr val="bg1"/>
          </a:solidFill>
          <a:effectLst>
            <a:softEdge rad="63500"/>
          </a:effectLst>
        </p:spPr>
        <p:txBody>
          <a:bodyPr wrap="square">
            <a:spAutoFit/>
          </a:bodyPr>
          <a:lstStyle/>
          <a:p>
            <a:pPr algn="ctr">
              <a:spcAft>
                <a:spcPts val="0"/>
              </a:spcAft>
            </a:pPr>
            <a:r>
              <a:rPr lang="fr-CA" sz="2400" b="1" dirty="0">
                <a:solidFill>
                  <a:srgbClr val="FF0000"/>
                </a:solidFill>
                <a:latin typeface="Euphemia UCAS" panose="020B0503040102020104" pitchFamily="34" charset="-79"/>
                <a:ea typeface="Times New Roman" panose="02020603050405020304" pitchFamily="18" charset="0"/>
                <a:cs typeface="Euphemia UCAS" panose="020B0503040102020104" pitchFamily="34" charset="-79"/>
              </a:rPr>
              <a:t>RÉDEMPTEUR</a:t>
            </a:r>
            <a:endParaRPr lang="fr-CA" sz="2400" b="1" dirty="0">
              <a:solidFill>
                <a:srgbClr val="FF0000"/>
              </a:solidFill>
              <a:effectLst/>
              <a:latin typeface="Euphemia UCAS" panose="020B0503040102020104" pitchFamily="34" charset="-79"/>
              <a:ea typeface="Times New Roman" panose="02020603050405020304" pitchFamily="18" charset="0"/>
              <a:cs typeface="Euphemia UCAS" panose="020B0503040102020104" pitchFamily="34" charset="-79"/>
            </a:endParaRPr>
          </a:p>
        </p:txBody>
      </p:sp>
      <p:cxnSp>
        <p:nvCxnSpPr>
          <p:cNvPr id="14" name="Connecteur droit avec flèche 13">
            <a:extLst>
              <a:ext uri="{FF2B5EF4-FFF2-40B4-BE49-F238E27FC236}">
                <a16:creationId xmlns:a16="http://schemas.microsoft.com/office/drawing/2014/main" id="{F5A0A649-82C5-ED4B-9A22-72A9FC85FE96}"/>
              </a:ext>
            </a:extLst>
          </p:cNvPr>
          <p:cNvCxnSpPr>
            <a:cxnSpLocks/>
          </p:cNvCxnSpPr>
          <p:nvPr/>
        </p:nvCxnSpPr>
        <p:spPr>
          <a:xfrm>
            <a:off x="3639108" y="551279"/>
            <a:ext cx="6006" cy="364980"/>
          </a:xfrm>
          <a:prstGeom prst="straightConnector1">
            <a:avLst/>
          </a:prstGeom>
          <a:ln w="31750">
            <a:solidFill>
              <a:schemeClr val="bg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8FA701D6-03B3-564F-8A6B-CA2D781E7424}"/>
              </a:ext>
            </a:extLst>
          </p:cNvPr>
          <p:cNvCxnSpPr>
            <a:cxnSpLocks/>
          </p:cNvCxnSpPr>
          <p:nvPr/>
        </p:nvCxnSpPr>
        <p:spPr>
          <a:xfrm>
            <a:off x="930619" y="2003708"/>
            <a:ext cx="337740" cy="289240"/>
          </a:xfrm>
          <a:prstGeom prst="straightConnector1">
            <a:avLst/>
          </a:prstGeom>
          <a:ln w="31750">
            <a:solidFill>
              <a:schemeClr val="bg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a:extLst>
              <a:ext uri="{FF2B5EF4-FFF2-40B4-BE49-F238E27FC236}">
                <a16:creationId xmlns:a16="http://schemas.microsoft.com/office/drawing/2014/main" id="{3A555CA6-38C5-3F48-B33F-D3CB508B1FA8}"/>
              </a:ext>
            </a:extLst>
          </p:cNvPr>
          <p:cNvCxnSpPr>
            <a:cxnSpLocks/>
          </p:cNvCxnSpPr>
          <p:nvPr/>
        </p:nvCxnSpPr>
        <p:spPr>
          <a:xfrm flipH="1">
            <a:off x="5707988" y="1934479"/>
            <a:ext cx="600596" cy="290550"/>
          </a:xfrm>
          <a:prstGeom prst="straightConnector1">
            <a:avLst/>
          </a:prstGeom>
          <a:ln w="31750">
            <a:solidFill>
              <a:schemeClr val="bg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a:extLst>
              <a:ext uri="{FF2B5EF4-FFF2-40B4-BE49-F238E27FC236}">
                <a16:creationId xmlns:a16="http://schemas.microsoft.com/office/drawing/2014/main" id="{1C689714-FFE3-FB43-92C3-24A1838A245D}"/>
              </a:ext>
            </a:extLst>
          </p:cNvPr>
          <p:cNvCxnSpPr>
            <a:cxnSpLocks/>
          </p:cNvCxnSpPr>
          <p:nvPr/>
        </p:nvCxnSpPr>
        <p:spPr>
          <a:xfrm flipV="1">
            <a:off x="661230" y="4222085"/>
            <a:ext cx="406910" cy="157201"/>
          </a:xfrm>
          <a:prstGeom prst="straightConnector1">
            <a:avLst/>
          </a:prstGeom>
          <a:ln w="31750">
            <a:solidFill>
              <a:schemeClr val="bg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a:extLst>
              <a:ext uri="{FF2B5EF4-FFF2-40B4-BE49-F238E27FC236}">
                <a16:creationId xmlns:a16="http://schemas.microsoft.com/office/drawing/2014/main" id="{215FABE4-9002-C545-8071-928090B4CD56}"/>
              </a:ext>
            </a:extLst>
          </p:cNvPr>
          <p:cNvCxnSpPr>
            <a:cxnSpLocks/>
          </p:cNvCxnSpPr>
          <p:nvPr/>
        </p:nvCxnSpPr>
        <p:spPr>
          <a:xfrm flipV="1">
            <a:off x="2148566" y="5231367"/>
            <a:ext cx="277918" cy="829338"/>
          </a:xfrm>
          <a:prstGeom prst="straightConnector1">
            <a:avLst/>
          </a:prstGeom>
          <a:ln w="31750">
            <a:solidFill>
              <a:schemeClr val="bg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13823FC2-231F-414F-B831-D344BB1919DB}"/>
              </a:ext>
            </a:extLst>
          </p:cNvPr>
          <p:cNvCxnSpPr>
            <a:cxnSpLocks/>
          </p:cNvCxnSpPr>
          <p:nvPr/>
        </p:nvCxnSpPr>
        <p:spPr>
          <a:xfrm flipH="1" flipV="1">
            <a:off x="5834750" y="3690684"/>
            <a:ext cx="821578" cy="665340"/>
          </a:xfrm>
          <a:prstGeom prst="straightConnector1">
            <a:avLst/>
          </a:prstGeom>
          <a:ln w="31750">
            <a:solidFill>
              <a:schemeClr val="bg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a:extLst>
              <a:ext uri="{FF2B5EF4-FFF2-40B4-BE49-F238E27FC236}">
                <a16:creationId xmlns:a16="http://schemas.microsoft.com/office/drawing/2014/main" id="{0C6E8F85-87DB-2F4E-A42B-BA1F22071BF8}"/>
              </a:ext>
            </a:extLst>
          </p:cNvPr>
          <p:cNvCxnSpPr>
            <a:cxnSpLocks/>
          </p:cNvCxnSpPr>
          <p:nvPr/>
        </p:nvCxnSpPr>
        <p:spPr>
          <a:xfrm flipH="1" flipV="1">
            <a:off x="4174792" y="4696719"/>
            <a:ext cx="699338" cy="1454212"/>
          </a:xfrm>
          <a:prstGeom prst="straightConnector1">
            <a:avLst/>
          </a:prstGeom>
          <a:ln w="31750">
            <a:solidFill>
              <a:schemeClr val="bg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E5E261D-3FA9-1240-A510-CC9F2F3CEE58}"/>
              </a:ext>
            </a:extLst>
          </p:cNvPr>
          <p:cNvSpPr/>
          <p:nvPr/>
        </p:nvSpPr>
        <p:spPr>
          <a:xfrm>
            <a:off x="6008286" y="203531"/>
            <a:ext cx="3049502" cy="830997"/>
          </a:xfrm>
          <a:prstGeom prst="rect">
            <a:avLst/>
          </a:prstGeom>
        </p:spPr>
        <p:txBody>
          <a:bodyPr wrap="square">
            <a:spAutoFit/>
          </a:bodyPr>
          <a:lstStyle/>
          <a:p>
            <a:pPr algn="ctr">
              <a:spcAft>
                <a:spcPts val="0"/>
              </a:spcAft>
            </a:pPr>
            <a:r>
              <a:rPr lang="fr-CA" sz="24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Celui qui m'a vu, </a:t>
            </a:r>
          </a:p>
          <a:p>
            <a:pPr algn="ctr">
              <a:spcAft>
                <a:spcPts val="0"/>
              </a:spcAft>
            </a:pPr>
            <a:r>
              <a:rPr lang="fr-CA" sz="24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a vu le Père. </a:t>
            </a:r>
          </a:p>
        </p:txBody>
      </p:sp>
      <p:sp>
        <p:nvSpPr>
          <p:cNvPr id="109" name="Rectangle 108">
            <a:extLst>
              <a:ext uri="{FF2B5EF4-FFF2-40B4-BE49-F238E27FC236}">
                <a16:creationId xmlns:a16="http://schemas.microsoft.com/office/drawing/2014/main" id="{28E64503-D551-F447-8F0C-16977A7F4F1B}"/>
              </a:ext>
            </a:extLst>
          </p:cNvPr>
          <p:cNvSpPr/>
          <p:nvPr/>
        </p:nvSpPr>
        <p:spPr>
          <a:xfrm>
            <a:off x="6868525" y="1040361"/>
            <a:ext cx="1329023" cy="369332"/>
          </a:xfrm>
          <a:prstGeom prst="rect">
            <a:avLst/>
          </a:prstGeom>
        </p:spPr>
        <p:txBody>
          <a:bodyPr wrap="square">
            <a:spAutoFit/>
          </a:bodyPr>
          <a:lstStyle/>
          <a:p>
            <a:pPr algn="ctr">
              <a:spcAft>
                <a:spcPts val="0"/>
              </a:spcAft>
            </a:pPr>
            <a:r>
              <a:rPr lang="fr-CA"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Jean 14.9</a:t>
            </a:r>
          </a:p>
        </p:txBody>
      </p:sp>
      <p:sp>
        <p:nvSpPr>
          <p:cNvPr id="12" name="Bouée 11">
            <a:extLst>
              <a:ext uri="{FF2B5EF4-FFF2-40B4-BE49-F238E27FC236}">
                <a16:creationId xmlns:a16="http://schemas.microsoft.com/office/drawing/2014/main" id="{27C56FF6-F340-E54C-809E-731FF92B0CC7}"/>
              </a:ext>
            </a:extLst>
          </p:cNvPr>
          <p:cNvSpPr/>
          <p:nvPr/>
        </p:nvSpPr>
        <p:spPr>
          <a:xfrm>
            <a:off x="51046" y="1218079"/>
            <a:ext cx="2573925" cy="2554799"/>
          </a:xfrm>
          <a:prstGeom prst="donut">
            <a:avLst>
              <a:gd name="adj" fmla="val 4194"/>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27562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CBD9B-0C00-C840-9835-5DDB09E74E29}"/>
              </a:ext>
            </a:extLst>
          </p:cNvPr>
          <p:cNvPicPr>
            <a:picLocks noChangeAspect="1"/>
          </p:cNvPicPr>
          <p:nvPr/>
        </p:nvPicPr>
        <p:blipFill rotWithShape="1">
          <a:blip r:embed="rId2">
            <a:extLst>
              <a:ext uri="{28A0092B-C50C-407E-A947-70E740481C1C}">
                <a14:useLocalDpi xmlns:a14="http://schemas.microsoft.com/office/drawing/2010/main" val="0"/>
              </a:ext>
            </a:extLst>
          </a:blip>
          <a:srcRect l="10334" r="-2" b="-2"/>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6566C8DD-9757-C043-AA35-76FA30F03707}"/>
              </a:ext>
            </a:extLst>
          </p:cNvPr>
          <p:cNvSpPr/>
          <p:nvPr/>
        </p:nvSpPr>
        <p:spPr>
          <a:xfrm>
            <a:off x="1841326" y="2544791"/>
            <a:ext cx="4421688" cy="707886"/>
          </a:xfrm>
          <a:prstGeom prst="rect">
            <a:avLst/>
          </a:prstGeom>
          <a:ln w="19050">
            <a:solidFill>
              <a:schemeClr val="bg1"/>
            </a:solidFill>
          </a:ln>
          <a:effectLst>
            <a:outerShdw blurRad="50800" dist="38100" dir="13500000" algn="br" rotWithShape="0">
              <a:prstClr val="black">
                <a:alpha val="40000"/>
              </a:prstClr>
            </a:outerShdw>
          </a:effectLst>
        </p:spPr>
        <p:txBody>
          <a:bodyPr wrap="square">
            <a:spAutoFit/>
          </a:bodyPr>
          <a:lstStyle/>
          <a:p>
            <a:pPr algn="ctr">
              <a:spcAft>
                <a:spcPts val="0"/>
              </a:spcAft>
            </a:pPr>
            <a:r>
              <a:rPr lang="fr-CA" sz="40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LE VOYAGE</a:t>
            </a:r>
          </a:p>
        </p:txBody>
      </p:sp>
      <p:sp>
        <p:nvSpPr>
          <p:cNvPr id="4" name="Rectangle 3">
            <a:extLst>
              <a:ext uri="{FF2B5EF4-FFF2-40B4-BE49-F238E27FC236}">
                <a16:creationId xmlns:a16="http://schemas.microsoft.com/office/drawing/2014/main" id="{C7B54325-713C-0446-A32D-C90EDE51E95B}"/>
              </a:ext>
            </a:extLst>
          </p:cNvPr>
          <p:cNvSpPr/>
          <p:nvPr/>
        </p:nvSpPr>
        <p:spPr>
          <a:xfrm>
            <a:off x="920673" y="4589337"/>
            <a:ext cx="6262994" cy="2062103"/>
          </a:xfrm>
          <a:prstGeom prst="rect">
            <a:avLst/>
          </a:prstGeom>
        </p:spPr>
        <p:txBody>
          <a:bodyPr wrap="square">
            <a:spAutoFit/>
          </a:bodyPr>
          <a:lstStyle/>
          <a:p>
            <a:pPr algn="ctr">
              <a:spcAft>
                <a:spcPts val="0"/>
              </a:spcAft>
            </a:pPr>
            <a:r>
              <a:rPr lang="fr-CA" sz="3200" b="1" u="sng"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Qu’est-ce qui attire le plus </a:t>
            </a:r>
          </a:p>
          <a:p>
            <a:pPr algn="ctr">
              <a:spcAft>
                <a:spcPts val="0"/>
              </a:spcAft>
            </a:pPr>
            <a:r>
              <a:rPr lang="fr-CA" sz="3200" b="1" u="sng"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notre attention </a:t>
            </a: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a:t>
            </a:r>
          </a:p>
          <a:p>
            <a:pPr algn="ctr">
              <a:spcAft>
                <a:spcPts val="0"/>
              </a:spcAft>
            </a:pPr>
            <a:endPar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a:p>
            <a:pPr algn="ctr">
              <a:spcAft>
                <a:spcPts val="0"/>
              </a:spcAft>
            </a:pPr>
            <a:r>
              <a:rPr lang="fr-CA" sz="3200" b="1"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rPr>
              <a:t>L’ARRIVÉE / LE PARCOURS ?</a:t>
            </a:r>
            <a:endParaRPr lang="fr-CA" sz="3200" dirty="0">
              <a:solidFill>
                <a:schemeClr val="bg1"/>
              </a:solidFill>
              <a:latin typeface="Euphemia UCAS" panose="020B0503040102020104" pitchFamily="34" charset="-79"/>
              <a:ea typeface="Times New Roman" panose="02020603050405020304" pitchFamily="18" charset="0"/>
              <a:cs typeface="Euphemia UCAS" panose="020B0503040102020104" pitchFamily="34" charset="-79"/>
            </a:endParaRPr>
          </a:p>
        </p:txBody>
      </p:sp>
    </p:spTree>
    <p:extLst>
      <p:ext uri="{BB962C8B-B14F-4D97-AF65-F5344CB8AC3E}">
        <p14:creationId xmlns:p14="http://schemas.microsoft.com/office/powerpoint/2010/main" val="171867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1D704BA9-56BC-6D4D-BC55-C644443F023B}"/>
              </a:ext>
            </a:extLst>
          </p:cNvPr>
          <p:cNvSpPr/>
          <p:nvPr/>
        </p:nvSpPr>
        <p:spPr>
          <a:xfrm>
            <a:off x="0" y="0"/>
            <a:ext cx="9144000" cy="2677656"/>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Vous observerez et vous mettrez en pratique tous les commandements que je vous prescris aujourd'hui, afin que vous viviez, que vous multipliiez, et que vous entriez en possession du pays que l’Éternel a juré </a:t>
            </a:r>
          </a:p>
          <a:p>
            <a:r>
              <a:rPr lang="fr-CA" sz="2800" b="1" dirty="0">
                <a:solidFill>
                  <a:schemeClr val="bg1"/>
                </a:solidFill>
                <a:latin typeface="Euphemia UCAS" panose="020B0503040102020104" pitchFamily="34" charset="-79"/>
                <a:cs typeface="Euphemia UCAS" panose="020B0503040102020104" pitchFamily="34" charset="-79"/>
              </a:rPr>
              <a:t>de donner à vos pères.</a:t>
            </a:r>
            <a:endParaRPr lang="fr-FR" sz="2800" b="1" dirty="0">
              <a:solidFill>
                <a:schemeClr val="bg1"/>
              </a:solidFill>
              <a:latin typeface="Euphemia UCAS" panose="020B0503040102020104" pitchFamily="34" charset="-79"/>
              <a:cs typeface="Euphemia UCAS" panose="020B0503040102020104" pitchFamily="34" charset="-79"/>
            </a:endParaRPr>
          </a:p>
        </p:txBody>
      </p:sp>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8.1</a:t>
            </a:r>
            <a:endParaRPr lang="fr-FR" sz="24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51723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8.2</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4" name="Rectangle 3">
            <a:extLst>
              <a:ext uri="{FF2B5EF4-FFF2-40B4-BE49-F238E27FC236}">
                <a16:creationId xmlns:a16="http://schemas.microsoft.com/office/drawing/2014/main" id="{1130C2CD-8A30-7146-BDF5-C9F79B032610}"/>
              </a:ext>
            </a:extLst>
          </p:cNvPr>
          <p:cNvSpPr/>
          <p:nvPr/>
        </p:nvSpPr>
        <p:spPr>
          <a:xfrm>
            <a:off x="0" y="10"/>
            <a:ext cx="9143980" cy="3108543"/>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Souviens-toi de tout le chemin que l’Éternel, ton Dieu, t'a fait faire pendant ces quarante années dans le désert, afin de t'humilier et de t'éprouver, pour savoir quelles étaient les dispositions de ton cœur et si </a:t>
            </a:r>
          </a:p>
          <a:p>
            <a:r>
              <a:rPr lang="fr-CA" sz="2800" b="1" dirty="0">
                <a:solidFill>
                  <a:schemeClr val="bg1"/>
                </a:solidFill>
                <a:latin typeface="Euphemia UCAS" panose="020B0503040102020104" pitchFamily="34" charset="-79"/>
                <a:cs typeface="Euphemia UCAS" panose="020B0503040102020104" pitchFamily="34" charset="-79"/>
              </a:rPr>
              <a:t>tu garderais ou non ses </a:t>
            </a:r>
          </a:p>
          <a:p>
            <a:r>
              <a:rPr lang="fr-CA" sz="2800" b="1" dirty="0">
                <a:solidFill>
                  <a:schemeClr val="bg1"/>
                </a:solidFill>
                <a:latin typeface="Euphemia UCAS" panose="020B0503040102020104" pitchFamily="34" charset="-79"/>
                <a:cs typeface="Euphemia UCAS" panose="020B0503040102020104" pitchFamily="34" charset="-79"/>
              </a:rPr>
              <a:t>commandements.</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330476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8.3</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2" name="Rectangle 1">
            <a:extLst>
              <a:ext uri="{FF2B5EF4-FFF2-40B4-BE49-F238E27FC236}">
                <a16:creationId xmlns:a16="http://schemas.microsoft.com/office/drawing/2014/main" id="{D1A34938-462F-7E47-B363-6183CF9BB3F5}"/>
              </a:ext>
            </a:extLst>
          </p:cNvPr>
          <p:cNvSpPr/>
          <p:nvPr/>
        </p:nvSpPr>
        <p:spPr>
          <a:xfrm>
            <a:off x="20" y="32774"/>
            <a:ext cx="9143980" cy="3539430"/>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Il t'a humilié, il t'a fait souffrir de la faim, et il t'a nourri de la manne, que tu ne connaissais pas et que n'avaient pas connue tes pères, afin de t'apprendre que l'homme ne vit pas </a:t>
            </a:r>
          </a:p>
          <a:p>
            <a:r>
              <a:rPr lang="fr-CA" sz="2800" b="1" dirty="0">
                <a:solidFill>
                  <a:schemeClr val="bg1"/>
                </a:solidFill>
                <a:latin typeface="Euphemia UCAS" panose="020B0503040102020104" pitchFamily="34" charset="-79"/>
                <a:cs typeface="Euphemia UCAS" panose="020B0503040102020104" pitchFamily="34" charset="-79"/>
              </a:rPr>
              <a:t>de pain seulement, mais que </a:t>
            </a:r>
          </a:p>
          <a:p>
            <a:r>
              <a:rPr lang="fr-CA" sz="2800" b="1" dirty="0">
                <a:solidFill>
                  <a:schemeClr val="bg1"/>
                </a:solidFill>
                <a:latin typeface="Euphemia UCAS" panose="020B0503040102020104" pitchFamily="34" charset="-79"/>
                <a:cs typeface="Euphemia UCAS" panose="020B0503040102020104" pitchFamily="34" charset="-79"/>
              </a:rPr>
              <a:t>l'homme vit de tout ce qui </a:t>
            </a:r>
          </a:p>
          <a:p>
            <a:r>
              <a:rPr lang="fr-CA" sz="2800" b="1" dirty="0">
                <a:solidFill>
                  <a:schemeClr val="bg1"/>
                </a:solidFill>
                <a:latin typeface="Euphemia UCAS" panose="020B0503040102020104" pitchFamily="34" charset="-79"/>
                <a:cs typeface="Euphemia UCAS" panose="020B0503040102020104" pitchFamily="34" charset="-79"/>
              </a:rPr>
              <a:t>sort de la bouche </a:t>
            </a:r>
          </a:p>
          <a:p>
            <a:r>
              <a:rPr lang="fr-CA" sz="2800" b="1" dirty="0">
                <a:solidFill>
                  <a:schemeClr val="bg1"/>
                </a:solidFill>
                <a:latin typeface="Euphemia UCAS" panose="020B0503040102020104" pitchFamily="34" charset="-79"/>
                <a:cs typeface="Euphemia UCAS" panose="020B0503040102020104" pitchFamily="34" charset="-79"/>
              </a:rPr>
              <a:t>de l’Éternel. </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278223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8.4-5</a:t>
            </a:r>
            <a:endParaRPr lang="fr-FR" sz="2400" b="1" dirty="0">
              <a:solidFill>
                <a:schemeClr val="bg1"/>
              </a:solidFill>
              <a:latin typeface="Euphemia UCAS" panose="020B0503040102020104" pitchFamily="34" charset="-79"/>
              <a:cs typeface="Euphemia UCAS" panose="020B0503040102020104" pitchFamily="34" charset="-79"/>
            </a:endParaRPr>
          </a:p>
        </p:txBody>
      </p:sp>
      <p:sp>
        <p:nvSpPr>
          <p:cNvPr id="4" name="Rectangle 3">
            <a:extLst>
              <a:ext uri="{FF2B5EF4-FFF2-40B4-BE49-F238E27FC236}">
                <a16:creationId xmlns:a16="http://schemas.microsoft.com/office/drawing/2014/main" id="{B387A830-2152-F84B-A151-349C4FC498C3}"/>
              </a:ext>
            </a:extLst>
          </p:cNvPr>
          <p:cNvSpPr/>
          <p:nvPr/>
        </p:nvSpPr>
        <p:spPr>
          <a:xfrm>
            <a:off x="20" y="43949"/>
            <a:ext cx="9143980" cy="2246769"/>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Ton vêtement ne s'est point usé sur toi, et ton pied ne s'est point enflé, pendant ces quarante années. Reconnais en ton cœur que l’Éternel, ton Dieu, te châtie comme un homme </a:t>
            </a:r>
          </a:p>
          <a:p>
            <a:r>
              <a:rPr lang="fr-CA" sz="2800" b="1" dirty="0">
                <a:solidFill>
                  <a:schemeClr val="bg1"/>
                </a:solidFill>
                <a:latin typeface="Euphemia UCAS" panose="020B0503040102020104" pitchFamily="34" charset="-79"/>
                <a:cs typeface="Euphemia UCAS" panose="020B0503040102020104" pitchFamily="34" charset="-79"/>
              </a:rPr>
              <a:t>châtie son enfant.</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322611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64CCF-B6E7-9143-97C2-060B6813AE10}"/>
              </a:ext>
            </a:extLst>
          </p:cNvPr>
          <p:cNvPicPr>
            <a:picLocks noChangeAspect="1"/>
          </p:cNvPicPr>
          <p:nvPr/>
        </p:nvPicPr>
        <p:blipFill rotWithShape="1">
          <a:blip r:embed="rId2">
            <a:extLst>
              <a:ext uri="{28A0092B-C50C-407E-A947-70E740481C1C}">
                <a14:useLocalDpi xmlns:a14="http://schemas.microsoft.com/office/drawing/2010/main" val="0"/>
              </a:ext>
            </a:extLst>
          </a:blip>
          <a:srcRect l="10205" r="127" b="-2"/>
          <a:stretch/>
        </p:blipFill>
        <p:spPr>
          <a:xfrm>
            <a:off x="20" y="10"/>
            <a:ext cx="9143980" cy="6857990"/>
          </a:xfrm>
          <a:prstGeom prst="rect">
            <a:avLst/>
          </a:prstGeom>
        </p:spPr>
      </p:pic>
      <p:pic>
        <p:nvPicPr>
          <p:cNvPr id="6" name="Image 5">
            <a:extLst>
              <a:ext uri="{FF2B5EF4-FFF2-40B4-BE49-F238E27FC236}">
                <a16:creationId xmlns:a16="http://schemas.microsoft.com/office/drawing/2014/main" id="{11116657-1A84-7E44-9525-FE0EF115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065" y="6300100"/>
            <a:ext cx="244258" cy="507796"/>
          </a:xfrm>
          <a:prstGeom prst="rect">
            <a:avLst/>
          </a:prstGeom>
        </p:spPr>
      </p:pic>
      <p:sp>
        <p:nvSpPr>
          <p:cNvPr id="8" name="Rectangle 7">
            <a:extLst>
              <a:ext uri="{FF2B5EF4-FFF2-40B4-BE49-F238E27FC236}">
                <a16:creationId xmlns:a16="http://schemas.microsoft.com/office/drawing/2014/main" id="{C2B2A4FF-0621-F64D-982E-29270FBF959B}"/>
              </a:ext>
            </a:extLst>
          </p:cNvPr>
          <p:cNvSpPr/>
          <p:nvPr/>
        </p:nvSpPr>
        <p:spPr>
          <a:xfrm>
            <a:off x="1866378" y="5096378"/>
            <a:ext cx="4384110" cy="461665"/>
          </a:xfrm>
          <a:prstGeom prst="rect">
            <a:avLst/>
          </a:prstGeom>
        </p:spPr>
        <p:txBody>
          <a:bodyPr wrap="square">
            <a:spAutoFit/>
          </a:bodyPr>
          <a:lstStyle/>
          <a:p>
            <a:pPr algn="ctr"/>
            <a:r>
              <a:rPr lang="fr-CA" sz="2400" b="1" dirty="0">
                <a:solidFill>
                  <a:schemeClr val="bg1"/>
                </a:solidFill>
                <a:latin typeface="Euphemia UCAS" panose="020B0503040102020104" pitchFamily="34" charset="-79"/>
                <a:cs typeface="Euphemia UCAS" panose="020B0503040102020104" pitchFamily="34" charset="-79"/>
              </a:rPr>
              <a:t>Deutéronome 8.6</a:t>
            </a:r>
          </a:p>
        </p:txBody>
      </p:sp>
      <p:sp>
        <p:nvSpPr>
          <p:cNvPr id="2" name="Rectangle 1">
            <a:extLst>
              <a:ext uri="{FF2B5EF4-FFF2-40B4-BE49-F238E27FC236}">
                <a16:creationId xmlns:a16="http://schemas.microsoft.com/office/drawing/2014/main" id="{805B2095-104D-9B4F-B8FE-85689E1B117B}"/>
              </a:ext>
            </a:extLst>
          </p:cNvPr>
          <p:cNvSpPr/>
          <p:nvPr/>
        </p:nvSpPr>
        <p:spPr>
          <a:xfrm>
            <a:off x="20" y="106011"/>
            <a:ext cx="9143980" cy="1384995"/>
          </a:xfrm>
          <a:prstGeom prst="rect">
            <a:avLst/>
          </a:prstGeom>
        </p:spPr>
        <p:txBody>
          <a:bodyPr wrap="square">
            <a:spAutoFit/>
          </a:bodyPr>
          <a:lstStyle/>
          <a:p>
            <a:r>
              <a:rPr lang="fr-CA" sz="2800" b="1" dirty="0">
                <a:solidFill>
                  <a:schemeClr val="bg1"/>
                </a:solidFill>
                <a:latin typeface="Euphemia UCAS" panose="020B0503040102020104" pitchFamily="34" charset="-79"/>
                <a:cs typeface="Euphemia UCAS" panose="020B0503040102020104" pitchFamily="34" charset="-79"/>
              </a:rPr>
              <a:t>Tu observeras les commandements de l’Éternel, ton Dieu, pour marcher dans ses voies </a:t>
            </a:r>
          </a:p>
          <a:p>
            <a:r>
              <a:rPr lang="fr-CA" sz="2800" b="1" dirty="0">
                <a:solidFill>
                  <a:schemeClr val="bg1"/>
                </a:solidFill>
                <a:latin typeface="Euphemia UCAS" panose="020B0503040102020104" pitchFamily="34" charset="-79"/>
                <a:cs typeface="Euphemia UCAS" panose="020B0503040102020104" pitchFamily="34" charset="-79"/>
              </a:rPr>
              <a:t>et pour le craindre. </a:t>
            </a:r>
            <a:endParaRPr lang="fr-FR" sz="2800" b="1" dirty="0">
              <a:solidFill>
                <a:schemeClr val="bg1"/>
              </a:solidFill>
              <a:latin typeface="Euphemia UCAS" panose="020B0503040102020104" pitchFamily="34" charset="-79"/>
              <a:cs typeface="Euphemia UCAS" panose="020B0503040102020104" pitchFamily="34" charset="-79"/>
            </a:endParaRPr>
          </a:p>
        </p:txBody>
      </p:sp>
    </p:spTree>
    <p:extLst>
      <p:ext uri="{BB962C8B-B14F-4D97-AF65-F5344CB8AC3E}">
        <p14:creationId xmlns:p14="http://schemas.microsoft.com/office/powerpoint/2010/main" val="94426302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9503</TotalTime>
  <Words>743</Words>
  <Application>Microsoft Macintosh PowerPoint</Application>
  <PresentationFormat>Affichage à l'écran (4:3)</PresentationFormat>
  <Paragraphs>118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Euphemia UCAS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photo</dc:title>
  <dc:creator>Utilisateur Windows</dc:creator>
  <cp:lastModifiedBy>Philippe de la Fuente</cp:lastModifiedBy>
  <cp:revision>160</cp:revision>
  <dcterms:created xsi:type="dcterms:W3CDTF">2019-09-19T18:21:02Z</dcterms:created>
  <dcterms:modified xsi:type="dcterms:W3CDTF">2019-12-22T08:46:49Z</dcterms:modified>
</cp:coreProperties>
</file>