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3" r:id="rId3"/>
    <p:sldId id="326" r:id="rId4"/>
    <p:sldId id="325" r:id="rId5"/>
    <p:sldId id="324" r:id="rId6"/>
    <p:sldId id="327" r:id="rId7"/>
    <p:sldId id="328" r:id="rId8"/>
    <p:sldId id="271" r:id="rId9"/>
    <p:sldId id="297" r:id="rId10"/>
    <p:sldId id="301" r:id="rId11"/>
    <p:sldId id="303" r:id="rId12"/>
    <p:sldId id="302" r:id="rId13"/>
    <p:sldId id="307" r:id="rId14"/>
    <p:sldId id="306" r:id="rId15"/>
    <p:sldId id="309" r:id="rId16"/>
    <p:sldId id="311" r:id="rId17"/>
    <p:sldId id="31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318" r:id="rId26"/>
    <p:sldId id="293" r:id="rId27"/>
    <p:sldId id="319" r:id="rId28"/>
    <p:sldId id="330" r:id="rId29"/>
    <p:sldId id="294" r:id="rId30"/>
    <p:sldId id="320" r:id="rId31"/>
    <p:sldId id="321" r:id="rId32"/>
    <p:sldId id="295" r:id="rId33"/>
    <p:sldId id="323" r:id="rId3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13"/>
  </p:normalViewPr>
  <p:slideViewPr>
    <p:cSldViewPr snapToGrid="0">
      <p:cViewPr varScale="1">
        <p:scale>
          <a:sx n="119" d="100"/>
          <a:sy n="119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2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71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3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3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0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1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01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FD66-859D-4689-8101-7E237205D926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B5EB-2A94-49E0-BBD0-F957E5F54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3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3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3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3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83504E-047F-5E44-82DD-90CCE27A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" y="112954"/>
            <a:ext cx="8857129" cy="66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5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611EDE7-0398-A746-ABE3-FC6F05B95300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0C81C4C-7A39-3B4A-92BF-2AE8953DF60E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6494D15-4EB5-D94E-ADB3-72B028242A2C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A4820C4-B37D-2045-BF23-AD3F45A299EE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AF85D51C-8791-8B45-B22F-1131F0D3AD4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F8D25D-00F3-DA43-A9D5-087A3C55AD66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BA6FC1B-7BCC-E54F-9CE2-F54529A5B8DE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4B3A8781-7F16-354B-ABE8-63E0CF2B83B6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DA1A3B35-6818-A445-BC84-B40631DEDC97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A01F95A0-630B-EC4C-8B39-D575C6296E93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ABE844E2-49BF-5A4B-A57C-836872EB3DA1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D52819E4-5B4E-6C41-A1CD-62DBB490E7F8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A522F3F6-00B5-FA48-B343-E87CCBA5BA34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84E5802-E377-E740-AF83-7D26AFF780EB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CECA38A-F9D8-B147-8423-70955C54314B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A6F64C31-D649-3D49-AA1B-C8C344869973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5C66DDB-4213-324F-875D-71C769E1A6A0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73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3A3CED-4BA5-C847-80EA-F4A9A712A4E6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E7491EB-E412-514D-A372-8C622B1C770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7829214-37C8-3D4C-BA91-539573E02BE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F0B1CB6-160F-5944-8D2A-56354804DCF7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547278A-E1D1-8941-B5DB-DAEF07A951DE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F58F51D-D63B-8744-9312-DC7E74149388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5CE2B3E-C085-8849-BB1E-4AD22D7D3685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475BF6-78F9-D24A-A8EA-0E2E48E8196E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7B802BD-69C5-A94D-AD8D-5AEEC136CF4D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76F3B3-38B3-F745-98A3-3F89B79CB32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E8ABDA2-4134-E94D-9CE4-BC1E90AB5B39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780055B-A82F-B440-A9C8-1B96B49F03BA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EB56D34-ABCD-EA4D-8C96-190DB7F26AD0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BE7528C-7A7E-F543-A59A-90AEEDCE78AA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5E5E228-0834-1449-BED0-C159B5D5AAB9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5C27C671-1D60-2246-90C1-2D35D2A2D7EB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D91611F3-A401-C347-BECE-F56562939FFC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9E0260-680E-9846-90AC-7251BE1AD59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078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8BE97-B362-7048-85E0-3D0AE4A8D9EF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F1040E4-F201-9342-AF0B-E58D729F5059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Éclair 65">
            <a:extLst>
              <a:ext uri="{FF2B5EF4-FFF2-40B4-BE49-F238E27FC236}">
                <a16:creationId xmlns:a16="http://schemas.microsoft.com/office/drawing/2014/main" id="{1A5C0F74-9D90-A043-992F-BECDC24F28CC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A0A085CB-5249-3846-A8FC-C28A1650A7A0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27580684-D29D-9E41-AB04-C9597EF6D659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Éclair 68">
            <a:extLst>
              <a:ext uri="{FF2B5EF4-FFF2-40B4-BE49-F238E27FC236}">
                <a16:creationId xmlns:a16="http://schemas.microsoft.com/office/drawing/2014/main" id="{C66635FB-10FA-D846-AF19-96C94CA4ED65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Éclair 69">
            <a:extLst>
              <a:ext uri="{FF2B5EF4-FFF2-40B4-BE49-F238E27FC236}">
                <a16:creationId xmlns:a16="http://schemas.microsoft.com/office/drawing/2014/main" id="{EF92ECC3-2435-8349-A710-FDDB9472D57B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Éclair 70">
            <a:extLst>
              <a:ext uri="{FF2B5EF4-FFF2-40B4-BE49-F238E27FC236}">
                <a16:creationId xmlns:a16="http://schemas.microsoft.com/office/drawing/2014/main" id="{D227C96C-4108-6C43-ABC1-F8B415B4DC35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613B0663-3659-B242-8A37-AD33FCEEF941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1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8BE97-B362-7048-85E0-3D0AE4A8D9EF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F1040E4-F201-9342-AF0B-E58D729F5059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Éclair 65">
            <a:extLst>
              <a:ext uri="{FF2B5EF4-FFF2-40B4-BE49-F238E27FC236}">
                <a16:creationId xmlns:a16="http://schemas.microsoft.com/office/drawing/2014/main" id="{1A5C0F74-9D90-A043-992F-BECDC24F28CC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A0A085CB-5249-3846-A8FC-C28A1650A7A0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27580684-D29D-9E41-AB04-C9597EF6D659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Éclair 68">
            <a:extLst>
              <a:ext uri="{FF2B5EF4-FFF2-40B4-BE49-F238E27FC236}">
                <a16:creationId xmlns:a16="http://schemas.microsoft.com/office/drawing/2014/main" id="{C66635FB-10FA-D846-AF19-96C94CA4ED65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Éclair 69">
            <a:extLst>
              <a:ext uri="{FF2B5EF4-FFF2-40B4-BE49-F238E27FC236}">
                <a16:creationId xmlns:a16="http://schemas.microsoft.com/office/drawing/2014/main" id="{EF92ECC3-2435-8349-A710-FDDB9472D57B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Éclair 70">
            <a:extLst>
              <a:ext uri="{FF2B5EF4-FFF2-40B4-BE49-F238E27FC236}">
                <a16:creationId xmlns:a16="http://schemas.microsoft.com/office/drawing/2014/main" id="{D227C96C-4108-6C43-ABC1-F8B415B4DC35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613B0663-3659-B242-8A37-AD33FCEEF941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 descr="Flèche : courbe dans le sens des aiguilles d’une montre">
            <a:extLst>
              <a:ext uri="{FF2B5EF4-FFF2-40B4-BE49-F238E27FC236}">
                <a16:creationId xmlns:a16="http://schemas.microsoft.com/office/drawing/2014/main" id="{496CE948-D89C-414B-A689-546D3522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39" name="Graphique 38" descr="Flèche : courbe dans le sens des aiguilles d’une montre">
            <a:extLst>
              <a:ext uri="{FF2B5EF4-FFF2-40B4-BE49-F238E27FC236}">
                <a16:creationId xmlns:a16="http://schemas.microsoft.com/office/drawing/2014/main" id="{8C92EA81-B9DC-EA44-ABDF-9F369A3F7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7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F1040E4-F201-9342-AF0B-E58D729F5059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CA37D3-6D5D-1045-ABB8-397D9BA40254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07EBEE-76A4-F94A-82D5-F12B80245BE8}"/>
              </a:ext>
            </a:extLst>
          </p:cNvPr>
          <p:cNvCxnSpPr>
            <a:cxnSpLocks/>
          </p:cNvCxnSpPr>
          <p:nvPr/>
        </p:nvCxnSpPr>
        <p:spPr>
          <a:xfrm>
            <a:off x="1172308" y="1914382"/>
            <a:ext cx="199292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78EE3D-4B78-DC44-A9A0-E29D688A5CA8}"/>
              </a:ext>
            </a:extLst>
          </p:cNvPr>
          <p:cNvCxnSpPr>
            <a:cxnSpLocks/>
          </p:cNvCxnSpPr>
          <p:nvPr/>
        </p:nvCxnSpPr>
        <p:spPr>
          <a:xfrm>
            <a:off x="1371600" y="1914382"/>
            <a:ext cx="271629" cy="529388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B777D36-FB98-764B-93F7-C4BB5E4456AF}"/>
              </a:ext>
            </a:extLst>
          </p:cNvPr>
          <p:cNvCxnSpPr>
            <a:cxnSpLocks/>
          </p:cNvCxnSpPr>
          <p:nvPr/>
        </p:nvCxnSpPr>
        <p:spPr>
          <a:xfrm flipH="1">
            <a:off x="1643229" y="1914381"/>
            <a:ext cx="271629" cy="52939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8BAC252-6A04-0D49-A048-C6198521602C}"/>
              </a:ext>
            </a:extLst>
          </p:cNvPr>
          <p:cNvCxnSpPr>
            <a:cxnSpLocks/>
          </p:cNvCxnSpPr>
          <p:nvPr/>
        </p:nvCxnSpPr>
        <p:spPr>
          <a:xfrm>
            <a:off x="1905448" y="1914382"/>
            <a:ext cx="281039" cy="10212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3F7C979-E982-484F-AFC5-E04F853459B6}"/>
              </a:ext>
            </a:extLst>
          </p:cNvPr>
          <p:cNvCxnSpPr>
            <a:cxnSpLocks/>
          </p:cNvCxnSpPr>
          <p:nvPr/>
        </p:nvCxnSpPr>
        <p:spPr>
          <a:xfrm flipH="1">
            <a:off x="2187153" y="1621663"/>
            <a:ext cx="239145" cy="131399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F8D952-04B8-B342-A1D3-C47916D6749E}"/>
              </a:ext>
            </a:extLst>
          </p:cNvPr>
          <p:cNvCxnSpPr>
            <a:cxnSpLocks/>
          </p:cNvCxnSpPr>
          <p:nvPr/>
        </p:nvCxnSpPr>
        <p:spPr>
          <a:xfrm>
            <a:off x="2425459" y="1645920"/>
            <a:ext cx="99650" cy="63274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449D490-A6A0-1D4D-8458-D42A68612821}"/>
              </a:ext>
            </a:extLst>
          </p:cNvPr>
          <p:cNvCxnSpPr>
            <a:cxnSpLocks/>
          </p:cNvCxnSpPr>
          <p:nvPr/>
        </p:nvCxnSpPr>
        <p:spPr>
          <a:xfrm flipH="1">
            <a:off x="2864413" y="1621663"/>
            <a:ext cx="387335" cy="90705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06957FF-242A-314F-B23C-B5CEF9BD8383}"/>
              </a:ext>
            </a:extLst>
          </p:cNvPr>
          <p:cNvCxnSpPr>
            <a:cxnSpLocks/>
          </p:cNvCxnSpPr>
          <p:nvPr/>
        </p:nvCxnSpPr>
        <p:spPr>
          <a:xfrm>
            <a:off x="3245750" y="1645920"/>
            <a:ext cx="243827" cy="820541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774F94E-AC72-4248-96E1-3010063DFE78}"/>
              </a:ext>
            </a:extLst>
          </p:cNvPr>
          <p:cNvCxnSpPr>
            <a:cxnSpLocks/>
          </p:cNvCxnSpPr>
          <p:nvPr/>
        </p:nvCxnSpPr>
        <p:spPr>
          <a:xfrm flipH="1">
            <a:off x="4172747" y="918457"/>
            <a:ext cx="466168" cy="253492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0E0099F-9BC3-A94E-9F14-5EA103115ED5}"/>
              </a:ext>
            </a:extLst>
          </p:cNvPr>
          <p:cNvCxnSpPr>
            <a:cxnSpLocks/>
          </p:cNvCxnSpPr>
          <p:nvPr/>
        </p:nvCxnSpPr>
        <p:spPr>
          <a:xfrm flipH="1">
            <a:off x="3482568" y="1309503"/>
            <a:ext cx="177575" cy="115110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4195FC3-282E-A647-B1AB-466A7DD8A005}"/>
              </a:ext>
            </a:extLst>
          </p:cNvPr>
          <p:cNvCxnSpPr>
            <a:cxnSpLocks/>
          </p:cNvCxnSpPr>
          <p:nvPr/>
        </p:nvCxnSpPr>
        <p:spPr>
          <a:xfrm>
            <a:off x="3655282" y="1278660"/>
            <a:ext cx="509134" cy="217297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BC1DAC1-712D-B940-A1B3-94C053A24587}"/>
              </a:ext>
            </a:extLst>
          </p:cNvPr>
          <p:cNvCxnSpPr>
            <a:cxnSpLocks/>
          </p:cNvCxnSpPr>
          <p:nvPr/>
        </p:nvCxnSpPr>
        <p:spPr>
          <a:xfrm>
            <a:off x="4641705" y="915715"/>
            <a:ext cx="278000" cy="148446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766B5A-E72F-AC47-9B16-9588A23480FA}"/>
              </a:ext>
            </a:extLst>
          </p:cNvPr>
          <p:cNvCxnSpPr>
            <a:cxnSpLocks/>
          </p:cNvCxnSpPr>
          <p:nvPr/>
        </p:nvCxnSpPr>
        <p:spPr>
          <a:xfrm flipH="1">
            <a:off x="4912267" y="1621663"/>
            <a:ext cx="279067" cy="74682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2AF66E7-61E2-4344-8089-F32F62D123D3}"/>
              </a:ext>
            </a:extLst>
          </p:cNvPr>
          <p:cNvCxnSpPr>
            <a:cxnSpLocks/>
          </p:cNvCxnSpPr>
          <p:nvPr/>
        </p:nvCxnSpPr>
        <p:spPr>
          <a:xfrm>
            <a:off x="5198721" y="1633035"/>
            <a:ext cx="283452" cy="9615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88BA29E-09B0-6442-9674-9FD7BFF3051B}"/>
              </a:ext>
            </a:extLst>
          </p:cNvPr>
          <p:cNvCxnSpPr>
            <a:cxnSpLocks/>
          </p:cNvCxnSpPr>
          <p:nvPr/>
        </p:nvCxnSpPr>
        <p:spPr>
          <a:xfrm flipH="1">
            <a:off x="5479511" y="1909703"/>
            <a:ext cx="302876" cy="68490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63CBDA0-A9BA-3D41-9CEA-3D33635B965A}"/>
              </a:ext>
            </a:extLst>
          </p:cNvPr>
          <p:cNvCxnSpPr>
            <a:cxnSpLocks/>
          </p:cNvCxnSpPr>
          <p:nvPr/>
        </p:nvCxnSpPr>
        <p:spPr>
          <a:xfrm>
            <a:off x="5751140" y="1914381"/>
            <a:ext cx="403475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57C8642-6C72-E04E-A994-CCAE77996EB6}"/>
              </a:ext>
            </a:extLst>
          </p:cNvPr>
          <p:cNvCxnSpPr>
            <a:cxnSpLocks/>
          </p:cNvCxnSpPr>
          <p:nvPr/>
        </p:nvCxnSpPr>
        <p:spPr>
          <a:xfrm flipH="1">
            <a:off x="2515337" y="1914381"/>
            <a:ext cx="120948" cy="36427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CD83018-2ABC-2E43-969F-53F87CC698C7}"/>
              </a:ext>
            </a:extLst>
          </p:cNvPr>
          <p:cNvCxnSpPr>
            <a:cxnSpLocks/>
          </p:cNvCxnSpPr>
          <p:nvPr/>
        </p:nvCxnSpPr>
        <p:spPr>
          <a:xfrm>
            <a:off x="2644964" y="1932602"/>
            <a:ext cx="227780" cy="59611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F1040E4-F201-9342-AF0B-E58D729F5059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CA37D3-6D5D-1045-ABB8-397D9BA40254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07EBEE-76A4-F94A-82D5-F12B80245BE8}"/>
              </a:ext>
            </a:extLst>
          </p:cNvPr>
          <p:cNvCxnSpPr>
            <a:cxnSpLocks/>
          </p:cNvCxnSpPr>
          <p:nvPr/>
        </p:nvCxnSpPr>
        <p:spPr>
          <a:xfrm>
            <a:off x="1172308" y="1914382"/>
            <a:ext cx="199292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78EE3D-4B78-DC44-A9A0-E29D688A5CA8}"/>
              </a:ext>
            </a:extLst>
          </p:cNvPr>
          <p:cNvCxnSpPr>
            <a:cxnSpLocks/>
          </p:cNvCxnSpPr>
          <p:nvPr/>
        </p:nvCxnSpPr>
        <p:spPr>
          <a:xfrm>
            <a:off x="1371600" y="1914382"/>
            <a:ext cx="271629" cy="529388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B777D36-FB98-764B-93F7-C4BB5E4456AF}"/>
              </a:ext>
            </a:extLst>
          </p:cNvPr>
          <p:cNvCxnSpPr>
            <a:cxnSpLocks/>
          </p:cNvCxnSpPr>
          <p:nvPr/>
        </p:nvCxnSpPr>
        <p:spPr>
          <a:xfrm flipH="1">
            <a:off x="1643229" y="1914381"/>
            <a:ext cx="271629" cy="52939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8BAC252-6A04-0D49-A048-C6198521602C}"/>
              </a:ext>
            </a:extLst>
          </p:cNvPr>
          <p:cNvCxnSpPr>
            <a:cxnSpLocks/>
          </p:cNvCxnSpPr>
          <p:nvPr/>
        </p:nvCxnSpPr>
        <p:spPr>
          <a:xfrm>
            <a:off x="1905448" y="1914382"/>
            <a:ext cx="281039" cy="10212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3F7C979-E982-484F-AFC5-E04F853459B6}"/>
              </a:ext>
            </a:extLst>
          </p:cNvPr>
          <p:cNvCxnSpPr>
            <a:cxnSpLocks/>
          </p:cNvCxnSpPr>
          <p:nvPr/>
        </p:nvCxnSpPr>
        <p:spPr>
          <a:xfrm flipH="1">
            <a:off x="2187153" y="1621663"/>
            <a:ext cx="239145" cy="131399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F8D952-04B8-B342-A1D3-C47916D6749E}"/>
              </a:ext>
            </a:extLst>
          </p:cNvPr>
          <p:cNvCxnSpPr>
            <a:cxnSpLocks/>
          </p:cNvCxnSpPr>
          <p:nvPr/>
        </p:nvCxnSpPr>
        <p:spPr>
          <a:xfrm>
            <a:off x="2425459" y="1645920"/>
            <a:ext cx="99650" cy="63274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449D490-A6A0-1D4D-8458-D42A68612821}"/>
              </a:ext>
            </a:extLst>
          </p:cNvPr>
          <p:cNvCxnSpPr>
            <a:cxnSpLocks/>
          </p:cNvCxnSpPr>
          <p:nvPr/>
        </p:nvCxnSpPr>
        <p:spPr>
          <a:xfrm flipH="1">
            <a:off x="2864413" y="1621663"/>
            <a:ext cx="387335" cy="90705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06957FF-242A-314F-B23C-B5CEF9BD8383}"/>
              </a:ext>
            </a:extLst>
          </p:cNvPr>
          <p:cNvCxnSpPr>
            <a:cxnSpLocks/>
          </p:cNvCxnSpPr>
          <p:nvPr/>
        </p:nvCxnSpPr>
        <p:spPr>
          <a:xfrm>
            <a:off x="3245750" y="1645920"/>
            <a:ext cx="243827" cy="820541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774F94E-AC72-4248-96E1-3010063DFE78}"/>
              </a:ext>
            </a:extLst>
          </p:cNvPr>
          <p:cNvCxnSpPr>
            <a:cxnSpLocks/>
          </p:cNvCxnSpPr>
          <p:nvPr/>
        </p:nvCxnSpPr>
        <p:spPr>
          <a:xfrm flipH="1">
            <a:off x="4172747" y="918457"/>
            <a:ext cx="466168" cy="253492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0E0099F-9BC3-A94E-9F14-5EA103115ED5}"/>
              </a:ext>
            </a:extLst>
          </p:cNvPr>
          <p:cNvCxnSpPr>
            <a:cxnSpLocks/>
          </p:cNvCxnSpPr>
          <p:nvPr/>
        </p:nvCxnSpPr>
        <p:spPr>
          <a:xfrm flipH="1">
            <a:off x="3482568" y="1309503"/>
            <a:ext cx="177575" cy="115110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4195FC3-282E-A647-B1AB-466A7DD8A005}"/>
              </a:ext>
            </a:extLst>
          </p:cNvPr>
          <p:cNvCxnSpPr>
            <a:cxnSpLocks/>
          </p:cNvCxnSpPr>
          <p:nvPr/>
        </p:nvCxnSpPr>
        <p:spPr>
          <a:xfrm>
            <a:off x="3655282" y="1278660"/>
            <a:ext cx="509134" cy="217297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BC1DAC1-712D-B940-A1B3-94C053A24587}"/>
              </a:ext>
            </a:extLst>
          </p:cNvPr>
          <p:cNvCxnSpPr>
            <a:cxnSpLocks/>
          </p:cNvCxnSpPr>
          <p:nvPr/>
        </p:nvCxnSpPr>
        <p:spPr>
          <a:xfrm>
            <a:off x="4641705" y="915715"/>
            <a:ext cx="278000" cy="148446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766B5A-E72F-AC47-9B16-9588A23480FA}"/>
              </a:ext>
            </a:extLst>
          </p:cNvPr>
          <p:cNvCxnSpPr>
            <a:cxnSpLocks/>
          </p:cNvCxnSpPr>
          <p:nvPr/>
        </p:nvCxnSpPr>
        <p:spPr>
          <a:xfrm flipH="1">
            <a:off x="4912267" y="1621663"/>
            <a:ext cx="279067" cy="74682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2AF66E7-61E2-4344-8089-F32F62D123D3}"/>
              </a:ext>
            </a:extLst>
          </p:cNvPr>
          <p:cNvCxnSpPr>
            <a:cxnSpLocks/>
          </p:cNvCxnSpPr>
          <p:nvPr/>
        </p:nvCxnSpPr>
        <p:spPr>
          <a:xfrm>
            <a:off x="5198721" y="1633035"/>
            <a:ext cx="283452" cy="9615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88BA29E-09B0-6442-9674-9FD7BFF3051B}"/>
              </a:ext>
            </a:extLst>
          </p:cNvPr>
          <p:cNvCxnSpPr>
            <a:cxnSpLocks/>
          </p:cNvCxnSpPr>
          <p:nvPr/>
        </p:nvCxnSpPr>
        <p:spPr>
          <a:xfrm flipH="1">
            <a:off x="5479511" y="1909703"/>
            <a:ext cx="302876" cy="68490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63CBDA0-A9BA-3D41-9CEA-3D33635B965A}"/>
              </a:ext>
            </a:extLst>
          </p:cNvPr>
          <p:cNvCxnSpPr>
            <a:cxnSpLocks/>
          </p:cNvCxnSpPr>
          <p:nvPr/>
        </p:nvCxnSpPr>
        <p:spPr>
          <a:xfrm>
            <a:off x="5751140" y="1914381"/>
            <a:ext cx="403475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57C8642-6C72-E04E-A994-CCAE77996EB6}"/>
              </a:ext>
            </a:extLst>
          </p:cNvPr>
          <p:cNvCxnSpPr>
            <a:cxnSpLocks/>
          </p:cNvCxnSpPr>
          <p:nvPr/>
        </p:nvCxnSpPr>
        <p:spPr>
          <a:xfrm flipH="1">
            <a:off x="2515337" y="1914381"/>
            <a:ext cx="120948" cy="36427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CD83018-2ABC-2E43-969F-53F87CC698C7}"/>
              </a:ext>
            </a:extLst>
          </p:cNvPr>
          <p:cNvCxnSpPr>
            <a:cxnSpLocks/>
          </p:cNvCxnSpPr>
          <p:nvPr/>
        </p:nvCxnSpPr>
        <p:spPr>
          <a:xfrm>
            <a:off x="2644964" y="1932602"/>
            <a:ext cx="227780" cy="59611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F7E17E06-8ECB-FF42-A1D5-BB4C2573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36">
            <a:off x="6220115" y="2009052"/>
            <a:ext cx="725603" cy="914400"/>
          </a:xfrm>
          <a:prstGeom prst="rect">
            <a:avLst/>
          </a:prstGeom>
        </p:spPr>
      </p:pic>
      <p:pic>
        <p:nvPicPr>
          <p:cNvPr id="18" name="Graphique 17" descr="Éclaboussure">
            <a:extLst>
              <a:ext uri="{FF2B5EF4-FFF2-40B4-BE49-F238E27FC236}">
                <a16:creationId xmlns:a16="http://schemas.microsoft.com/office/drawing/2014/main" id="{0D67704B-4D9A-EE4F-A3C6-ADCD7EB71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59747">
            <a:off x="6430243" y="3354297"/>
            <a:ext cx="1077923" cy="10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7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F1040E4-F201-9342-AF0B-E58D729F5059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CA37D3-6D5D-1045-ABB8-397D9BA40254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07EBEE-76A4-F94A-82D5-F12B80245BE8}"/>
              </a:ext>
            </a:extLst>
          </p:cNvPr>
          <p:cNvCxnSpPr>
            <a:cxnSpLocks/>
          </p:cNvCxnSpPr>
          <p:nvPr/>
        </p:nvCxnSpPr>
        <p:spPr>
          <a:xfrm>
            <a:off x="1172308" y="1914382"/>
            <a:ext cx="199292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78EE3D-4B78-DC44-A9A0-E29D688A5CA8}"/>
              </a:ext>
            </a:extLst>
          </p:cNvPr>
          <p:cNvCxnSpPr>
            <a:cxnSpLocks/>
          </p:cNvCxnSpPr>
          <p:nvPr/>
        </p:nvCxnSpPr>
        <p:spPr>
          <a:xfrm>
            <a:off x="1371600" y="1914382"/>
            <a:ext cx="271629" cy="529388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B777D36-FB98-764B-93F7-C4BB5E4456AF}"/>
              </a:ext>
            </a:extLst>
          </p:cNvPr>
          <p:cNvCxnSpPr>
            <a:cxnSpLocks/>
          </p:cNvCxnSpPr>
          <p:nvPr/>
        </p:nvCxnSpPr>
        <p:spPr>
          <a:xfrm flipH="1">
            <a:off x="1643229" y="1914381"/>
            <a:ext cx="271629" cy="52939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8BAC252-6A04-0D49-A048-C6198521602C}"/>
              </a:ext>
            </a:extLst>
          </p:cNvPr>
          <p:cNvCxnSpPr>
            <a:cxnSpLocks/>
          </p:cNvCxnSpPr>
          <p:nvPr/>
        </p:nvCxnSpPr>
        <p:spPr>
          <a:xfrm>
            <a:off x="1905448" y="1914382"/>
            <a:ext cx="281039" cy="10212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3F7C979-E982-484F-AFC5-E04F853459B6}"/>
              </a:ext>
            </a:extLst>
          </p:cNvPr>
          <p:cNvCxnSpPr>
            <a:cxnSpLocks/>
          </p:cNvCxnSpPr>
          <p:nvPr/>
        </p:nvCxnSpPr>
        <p:spPr>
          <a:xfrm flipH="1">
            <a:off x="2187153" y="1621663"/>
            <a:ext cx="239145" cy="131399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F8D952-04B8-B342-A1D3-C47916D6749E}"/>
              </a:ext>
            </a:extLst>
          </p:cNvPr>
          <p:cNvCxnSpPr>
            <a:cxnSpLocks/>
          </p:cNvCxnSpPr>
          <p:nvPr/>
        </p:nvCxnSpPr>
        <p:spPr>
          <a:xfrm>
            <a:off x="2425459" y="1645920"/>
            <a:ext cx="99650" cy="63274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449D490-A6A0-1D4D-8458-D42A68612821}"/>
              </a:ext>
            </a:extLst>
          </p:cNvPr>
          <p:cNvCxnSpPr>
            <a:cxnSpLocks/>
          </p:cNvCxnSpPr>
          <p:nvPr/>
        </p:nvCxnSpPr>
        <p:spPr>
          <a:xfrm flipH="1">
            <a:off x="2864413" y="1621663"/>
            <a:ext cx="387335" cy="90705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06957FF-242A-314F-B23C-B5CEF9BD8383}"/>
              </a:ext>
            </a:extLst>
          </p:cNvPr>
          <p:cNvCxnSpPr>
            <a:cxnSpLocks/>
          </p:cNvCxnSpPr>
          <p:nvPr/>
        </p:nvCxnSpPr>
        <p:spPr>
          <a:xfrm>
            <a:off x="3245750" y="1645920"/>
            <a:ext cx="243827" cy="820541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774F94E-AC72-4248-96E1-3010063DFE78}"/>
              </a:ext>
            </a:extLst>
          </p:cNvPr>
          <p:cNvCxnSpPr>
            <a:cxnSpLocks/>
          </p:cNvCxnSpPr>
          <p:nvPr/>
        </p:nvCxnSpPr>
        <p:spPr>
          <a:xfrm flipH="1">
            <a:off x="4172747" y="918457"/>
            <a:ext cx="466168" cy="253492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0E0099F-9BC3-A94E-9F14-5EA103115ED5}"/>
              </a:ext>
            </a:extLst>
          </p:cNvPr>
          <p:cNvCxnSpPr>
            <a:cxnSpLocks/>
          </p:cNvCxnSpPr>
          <p:nvPr/>
        </p:nvCxnSpPr>
        <p:spPr>
          <a:xfrm flipH="1">
            <a:off x="3482568" y="1309503"/>
            <a:ext cx="177575" cy="115110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4195FC3-282E-A647-B1AB-466A7DD8A005}"/>
              </a:ext>
            </a:extLst>
          </p:cNvPr>
          <p:cNvCxnSpPr>
            <a:cxnSpLocks/>
          </p:cNvCxnSpPr>
          <p:nvPr/>
        </p:nvCxnSpPr>
        <p:spPr>
          <a:xfrm>
            <a:off x="3655282" y="1278660"/>
            <a:ext cx="509134" cy="217297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BC1DAC1-712D-B940-A1B3-94C053A24587}"/>
              </a:ext>
            </a:extLst>
          </p:cNvPr>
          <p:cNvCxnSpPr>
            <a:cxnSpLocks/>
          </p:cNvCxnSpPr>
          <p:nvPr/>
        </p:nvCxnSpPr>
        <p:spPr>
          <a:xfrm>
            <a:off x="4641705" y="915715"/>
            <a:ext cx="278000" cy="148446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766B5A-E72F-AC47-9B16-9588A23480FA}"/>
              </a:ext>
            </a:extLst>
          </p:cNvPr>
          <p:cNvCxnSpPr>
            <a:cxnSpLocks/>
          </p:cNvCxnSpPr>
          <p:nvPr/>
        </p:nvCxnSpPr>
        <p:spPr>
          <a:xfrm flipH="1">
            <a:off x="4912267" y="1621663"/>
            <a:ext cx="279067" cy="74682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2AF66E7-61E2-4344-8089-F32F62D123D3}"/>
              </a:ext>
            </a:extLst>
          </p:cNvPr>
          <p:cNvCxnSpPr>
            <a:cxnSpLocks/>
          </p:cNvCxnSpPr>
          <p:nvPr/>
        </p:nvCxnSpPr>
        <p:spPr>
          <a:xfrm>
            <a:off x="5198721" y="1633035"/>
            <a:ext cx="283452" cy="9615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88BA29E-09B0-6442-9674-9FD7BFF3051B}"/>
              </a:ext>
            </a:extLst>
          </p:cNvPr>
          <p:cNvCxnSpPr>
            <a:cxnSpLocks/>
          </p:cNvCxnSpPr>
          <p:nvPr/>
        </p:nvCxnSpPr>
        <p:spPr>
          <a:xfrm flipH="1">
            <a:off x="5479511" y="1909703"/>
            <a:ext cx="302876" cy="68490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63CBDA0-A9BA-3D41-9CEA-3D33635B965A}"/>
              </a:ext>
            </a:extLst>
          </p:cNvPr>
          <p:cNvCxnSpPr>
            <a:cxnSpLocks/>
          </p:cNvCxnSpPr>
          <p:nvPr/>
        </p:nvCxnSpPr>
        <p:spPr>
          <a:xfrm>
            <a:off x="5751140" y="1914381"/>
            <a:ext cx="403475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57C8642-6C72-E04E-A994-CCAE77996EB6}"/>
              </a:ext>
            </a:extLst>
          </p:cNvPr>
          <p:cNvCxnSpPr>
            <a:cxnSpLocks/>
          </p:cNvCxnSpPr>
          <p:nvPr/>
        </p:nvCxnSpPr>
        <p:spPr>
          <a:xfrm flipH="1">
            <a:off x="2515337" y="1914381"/>
            <a:ext cx="120948" cy="36427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CD83018-2ABC-2E43-969F-53F87CC698C7}"/>
              </a:ext>
            </a:extLst>
          </p:cNvPr>
          <p:cNvCxnSpPr>
            <a:cxnSpLocks/>
          </p:cNvCxnSpPr>
          <p:nvPr/>
        </p:nvCxnSpPr>
        <p:spPr>
          <a:xfrm>
            <a:off x="2644964" y="1932602"/>
            <a:ext cx="227780" cy="59611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F7E17E06-8ECB-FF42-A1D5-BB4C2573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36">
            <a:off x="6220115" y="2009052"/>
            <a:ext cx="725603" cy="914400"/>
          </a:xfrm>
          <a:prstGeom prst="rect">
            <a:avLst/>
          </a:prstGeom>
        </p:spPr>
      </p:pic>
      <p:pic>
        <p:nvPicPr>
          <p:cNvPr id="18" name="Graphique 17" descr="Éclaboussure">
            <a:extLst>
              <a:ext uri="{FF2B5EF4-FFF2-40B4-BE49-F238E27FC236}">
                <a16:creationId xmlns:a16="http://schemas.microsoft.com/office/drawing/2014/main" id="{0D67704B-4D9A-EE4F-A3C6-ADCD7EB71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59747">
            <a:off x="6430243" y="3354297"/>
            <a:ext cx="1077923" cy="1077923"/>
          </a:xfrm>
          <a:prstGeom prst="rect">
            <a:avLst/>
          </a:prstGeom>
        </p:spPr>
      </p:pic>
      <p:pic>
        <p:nvPicPr>
          <p:cNvPr id="20" name="Graphique 19" descr="Raisins">
            <a:extLst>
              <a:ext uri="{FF2B5EF4-FFF2-40B4-BE49-F238E27FC236}">
                <a16:creationId xmlns:a16="http://schemas.microsoft.com/office/drawing/2014/main" id="{DB7C0CC5-75F7-8C44-BB19-FCDA3324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11627">
            <a:off x="6085541" y="4568771"/>
            <a:ext cx="1142046" cy="11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F1040E4-F201-9342-AF0B-E58D729F5059}"/>
              </a:ext>
            </a:extLst>
          </p:cNvPr>
          <p:cNvCxnSpPr>
            <a:cxnSpLocks/>
          </p:cNvCxnSpPr>
          <p:nvPr/>
        </p:nvCxnSpPr>
        <p:spPr>
          <a:xfrm flipH="1">
            <a:off x="4283695" y="196483"/>
            <a:ext cx="250520" cy="850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CA37D3-6D5D-1045-ABB8-397D9BA40254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07EBEE-76A4-F94A-82D5-F12B80245BE8}"/>
              </a:ext>
            </a:extLst>
          </p:cNvPr>
          <p:cNvCxnSpPr>
            <a:cxnSpLocks/>
          </p:cNvCxnSpPr>
          <p:nvPr/>
        </p:nvCxnSpPr>
        <p:spPr>
          <a:xfrm>
            <a:off x="1172308" y="1914382"/>
            <a:ext cx="199292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78EE3D-4B78-DC44-A9A0-E29D688A5CA8}"/>
              </a:ext>
            </a:extLst>
          </p:cNvPr>
          <p:cNvCxnSpPr>
            <a:cxnSpLocks/>
          </p:cNvCxnSpPr>
          <p:nvPr/>
        </p:nvCxnSpPr>
        <p:spPr>
          <a:xfrm>
            <a:off x="1371600" y="1914382"/>
            <a:ext cx="271629" cy="529388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B777D36-FB98-764B-93F7-C4BB5E4456AF}"/>
              </a:ext>
            </a:extLst>
          </p:cNvPr>
          <p:cNvCxnSpPr>
            <a:cxnSpLocks/>
          </p:cNvCxnSpPr>
          <p:nvPr/>
        </p:nvCxnSpPr>
        <p:spPr>
          <a:xfrm flipH="1">
            <a:off x="1643229" y="1914381"/>
            <a:ext cx="271629" cy="52939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8BAC252-6A04-0D49-A048-C6198521602C}"/>
              </a:ext>
            </a:extLst>
          </p:cNvPr>
          <p:cNvCxnSpPr>
            <a:cxnSpLocks/>
          </p:cNvCxnSpPr>
          <p:nvPr/>
        </p:nvCxnSpPr>
        <p:spPr>
          <a:xfrm>
            <a:off x="1905448" y="1914382"/>
            <a:ext cx="281039" cy="10212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3F7C979-E982-484F-AFC5-E04F853459B6}"/>
              </a:ext>
            </a:extLst>
          </p:cNvPr>
          <p:cNvCxnSpPr>
            <a:cxnSpLocks/>
          </p:cNvCxnSpPr>
          <p:nvPr/>
        </p:nvCxnSpPr>
        <p:spPr>
          <a:xfrm flipH="1">
            <a:off x="2187153" y="1621663"/>
            <a:ext cx="239145" cy="131399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F8D952-04B8-B342-A1D3-C47916D6749E}"/>
              </a:ext>
            </a:extLst>
          </p:cNvPr>
          <p:cNvCxnSpPr>
            <a:cxnSpLocks/>
          </p:cNvCxnSpPr>
          <p:nvPr/>
        </p:nvCxnSpPr>
        <p:spPr>
          <a:xfrm>
            <a:off x="2425459" y="1645920"/>
            <a:ext cx="99650" cy="63274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449D490-A6A0-1D4D-8458-D42A68612821}"/>
              </a:ext>
            </a:extLst>
          </p:cNvPr>
          <p:cNvCxnSpPr>
            <a:cxnSpLocks/>
          </p:cNvCxnSpPr>
          <p:nvPr/>
        </p:nvCxnSpPr>
        <p:spPr>
          <a:xfrm flipH="1">
            <a:off x="2864413" y="1621663"/>
            <a:ext cx="387335" cy="90705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06957FF-242A-314F-B23C-B5CEF9BD8383}"/>
              </a:ext>
            </a:extLst>
          </p:cNvPr>
          <p:cNvCxnSpPr>
            <a:cxnSpLocks/>
          </p:cNvCxnSpPr>
          <p:nvPr/>
        </p:nvCxnSpPr>
        <p:spPr>
          <a:xfrm>
            <a:off x="3245750" y="1645920"/>
            <a:ext cx="243827" cy="820541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774F94E-AC72-4248-96E1-3010063DFE78}"/>
              </a:ext>
            </a:extLst>
          </p:cNvPr>
          <p:cNvCxnSpPr>
            <a:cxnSpLocks/>
          </p:cNvCxnSpPr>
          <p:nvPr/>
        </p:nvCxnSpPr>
        <p:spPr>
          <a:xfrm flipH="1">
            <a:off x="4172747" y="918457"/>
            <a:ext cx="466168" cy="253492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0E0099F-9BC3-A94E-9F14-5EA103115ED5}"/>
              </a:ext>
            </a:extLst>
          </p:cNvPr>
          <p:cNvCxnSpPr>
            <a:cxnSpLocks/>
          </p:cNvCxnSpPr>
          <p:nvPr/>
        </p:nvCxnSpPr>
        <p:spPr>
          <a:xfrm flipH="1">
            <a:off x="3482568" y="1309503"/>
            <a:ext cx="177575" cy="115110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4195FC3-282E-A647-B1AB-466A7DD8A005}"/>
              </a:ext>
            </a:extLst>
          </p:cNvPr>
          <p:cNvCxnSpPr>
            <a:cxnSpLocks/>
          </p:cNvCxnSpPr>
          <p:nvPr/>
        </p:nvCxnSpPr>
        <p:spPr>
          <a:xfrm>
            <a:off x="3655282" y="1278660"/>
            <a:ext cx="509134" cy="217297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BC1DAC1-712D-B940-A1B3-94C053A24587}"/>
              </a:ext>
            </a:extLst>
          </p:cNvPr>
          <p:cNvCxnSpPr>
            <a:cxnSpLocks/>
          </p:cNvCxnSpPr>
          <p:nvPr/>
        </p:nvCxnSpPr>
        <p:spPr>
          <a:xfrm>
            <a:off x="4641705" y="915715"/>
            <a:ext cx="278000" cy="148446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766B5A-E72F-AC47-9B16-9588A23480FA}"/>
              </a:ext>
            </a:extLst>
          </p:cNvPr>
          <p:cNvCxnSpPr>
            <a:cxnSpLocks/>
          </p:cNvCxnSpPr>
          <p:nvPr/>
        </p:nvCxnSpPr>
        <p:spPr>
          <a:xfrm flipH="1">
            <a:off x="4912267" y="1621663"/>
            <a:ext cx="279067" cy="74682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2AF66E7-61E2-4344-8089-F32F62D123D3}"/>
              </a:ext>
            </a:extLst>
          </p:cNvPr>
          <p:cNvCxnSpPr>
            <a:cxnSpLocks/>
          </p:cNvCxnSpPr>
          <p:nvPr/>
        </p:nvCxnSpPr>
        <p:spPr>
          <a:xfrm>
            <a:off x="5198721" y="1633035"/>
            <a:ext cx="283452" cy="9615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88BA29E-09B0-6442-9674-9FD7BFF3051B}"/>
              </a:ext>
            </a:extLst>
          </p:cNvPr>
          <p:cNvCxnSpPr>
            <a:cxnSpLocks/>
          </p:cNvCxnSpPr>
          <p:nvPr/>
        </p:nvCxnSpPr>
        <p:spPr>
          <a:xfrm flipH="1">
            <a:off x="5479511" y="1909703"/>
            <a:ext cx="302876" cy="68490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63CBDA0-A9BA-3D41-9CEA-3D33635B965A}"/>
              </a:ext>
            </a:extLst>
          </p:cNvPr>
          <p:cNvCxnSpPr>
            <a:cxnSpLocks/>
          </p:cNvCxnSpPr>
          <p:nvPr/>
        </p:nvCxnSpPr>
        <p:spPr>
          <a:xfrm>
            <a:off x="5751140" y="1914381"/>
            <a:ext cx="403475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57C8642-6C72-E04E-A994-CCAE77996EB6}"/>
              </a:ext>
            </a:extLst>
          </p:cNvPr>
          <p:cNvCxnSpPr>
            <a:cxnSpLocks/>
          </p:cNvCxnSpPr>
          <p:nvPr/>
        </p:nvCxnSpPr>
        <p:spPr>
          <a:xfrm flipH="1">
            <a:off x="2515337" y="1914381"/>
            <a:ext cx="120948" cy="36427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CD83018-2ABC-2E43-969F-53F87CC698C7}"/>
              </a:ext>
            </a:extLst>
          </p:cNvPr>
          <p:cNvCxnSpPr>
            <a:cxnSpLocks/>
          </p:cNvCxnSpPr>
          <p:nvPr/>
        </p:nvCxnSpPr>
        <p:spPr>
          <a:xfrm>
            <a:off x="2644964" y="1932602"/>
            <a:ext cx="227780" cy="59611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F7E17E06-8ECB-FF42-A1D5-BB4C2573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36">
            <a:off x="6220115" y="2009052"/>
            <a:ext cx="725603" cy="914400"/>
          </a:xfrm>
          <a:prstGeom prst="rect">
            <a:avLst/>
          </a:prstGeom>
        </p:spPr>
      </p:pic>
      <p:pic>
        <p:nvPicPr>
          <p:cNvPr id="18" name="Graphique 17" descr="Éclaboussure">
            <a:extLst>
              <a:ext uri="{FF2B5EF4-FFF2-40B4-BE49-F238E27FC236}">
                <a16:creationId xmlns:a16="http://schemas.microsoft.com/office/drawing/2014/main" id="{0D67704B-4D9A-EE4F-A3C6-ADCD7EB71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59747">
            <a:off x="6430243" y="3354297"/>
            <a:ext cx="1077923" cy="1077923"/>
          </a:xfrm>
          <a:prstGeom prst="rect">
            <a:avLst/>
          </a:prstGeom>
        </p:spPr>
      </p:pic>
      <p:pic>
        <p:nvPicPr>
          <p:cNvPr id="20" name="Graphique 19" descr="Raisins">
            <a:extLst>
              <a:ext uri="{FF2B5EF4-FFF2-40B4-BE49-F238E27FC236}">
                <a16:creationId xmlns:a16="http://schemas.microsoft.com/office/drawing/2014/main" id="{DB7C0CC5-75F7-8C44-BB19-FCDA3324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11627">
            <a:off x="6085541" y="4568771"/>
            <a:ext cx="1142046" cy="1128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BC479-7FA0-954E-9D3A-02CF3C7DC0C4}"/>
              </a:ext>
            </a:extLst>
          </p:cNvPr>
          <p:cNvSpPr/>
          <p:nvPr/>
        </p:nvSpPr>
        <p:spPr>
          <a:xfrm>
            <a:off x="5348171" y="5954497"/>
            <a:ext cx="299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</a:t>
            </a:r>
            <a:r>
              <a:rPr lang="fr-CA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ean 11.17-27</a:t>
            </a:r>
            <a:endParaRPr lang="fr-FR" sz="3200" b="1" dirty="0">
              <a:solidFill>
                <a:schemeClr val="accent4">
                  <a:lumMod val="40000"/>
                  <a:lumOff val="6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659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40749A-7894-5D4F-9F85-3CEE2022245B}"/>
              </a:ext>
            </a:extLst>
          </p:cNvPr>
          <p:cNvSpPr/>
          <p:nvPr/>
        </p:nvSpPr>
        <p:spPr>
          <a:xfrm>
            <a:off x="1103297" y="2697878"/>
            <a:ext cx="4572000" cy="323165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A son arrivée, Jésus apprit qu'on avait enseveli Lazare depuis quatre jours déjà.</a:t>
            </a:r>
          </a:p>
          <a:p>
            <a:pPr algn="ctr">
              <a:spcAft>
                <a:spcPts val="0"/>
              </a:spcAft>
            </a:pPr>
            <a:endParaRPr lang="fr-CA" sz="800" b="1" dirty="0">
              <a:solidFill>
                <a:schemeClr val="bg1"/>
              </a:solidFill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Béthanie était à moins de trois kilomètres de Jérusalem,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11.17-18</a:t>
            </a:r>
          </a:p>
        </p:txBody>
      </p:sp>
    </p:spTree>
    <p:extLst>
      <p:ext uri="{BB962C8B-B14F-4D97-AF65-F5344CB8AC3E}">
        <p14:creationId xmlns:p14="http://schemas.microsoft.com/office/powerpoint/2010/main" val="30123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DFDFC-03D2-854F-8D65-9324DC3FC836}"/>
              </a:ext>
            </a:extLst>
          </p:cNvPr>
          <p:cNvSpPr/>
          <p:nvPr/>
        </p:nvSpPr>
        <p:spPr>
          <a:xfrm>
            <a:off x="1145655" y="2693693"/>
            <a:ext cx="4572000" cy="31085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aussi beaucoup de gens étaient-ils venus chez Marthe et Marie pour leur présenter leurs condoléances à l'occasion de la mort de leur frère.</a:t>
            </a:r>
          </a:p>
        </p:txBody>
      </p:sp>
    </p:spTree>
    <p:extLst>
      <p:ext uri="{BB962C8B-B14F-4D97-AF65-F5344CB8AC3E}">
        <p14:creationId xmlns:p14="http://schemas.microsoft.com/office/powerpoint/2010/main" val="371608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ull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85725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8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71136-38E2-524C-A63B-BF9476C8E201}"/>
              </a:ext>
            </a:extLst>
          </p:cNvPr>
          <p:cNvSpPr/>
          <p:nvPr/>
        </p:nvSpPr>
        <p:spPr>
          <a:xfrm>
            <a:off x="1126863" y="2841517"/>
            <a:ext cx="4572000" cy="26776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Quand Marthe apprit que Jésus approchait du village, elle alla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à sa rencontre.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Marie, elle, resta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à la maison.</a:t>
            </a:r>
          </a:p>
        </p:txBody>
      </p:sp>
    </p:spTree>
    <p:extLst>
      <p:ext uri="{BB962C8B-B14F-4D97-AF65-F5344CB8AC3E}">
        <p14:creationId xmlns:p14="http://schemas.microsoft.com/office/powerpoint/2010/main" val="188808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C8C4C-90DD-A44E-B786-837C4D788C96}"/>
              </a:ext>
            </a:extLst>
          </p:cNvPr>
          <p:cNvSpPr/>
          <p:nvPr/>
        </p:nvSpPr>
        <p:spPr>
          <a:xfrm>
            <a:off x="1226372" y="2954125"/>
            <a:ext cx="4572000" cy="224676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Marthe dit à Jésus : Seigneur,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si tu avais été ici,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mon frère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ne serait pas mort.</a:t>
            </a:r>
          </a:p>
        </p:txBody>
      </p:sp>
    </p:spTree>
    <p:extLst>
      <p:ext uri="{BB962C8B-B14F-4D97-AF65-F5344CB8AC3E}">
        <p14:creationId xmlns:p14="http://schemas.microsoft.com/office/powerpoint/2010/main" val="243885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7B4BC-45D7-8E41-AE34-6A7EEF307C7C}"/>
              </a:ext>
            </a:extLst>
          </p:cNvPr>
          <p:cNvSpPr/>
          <p:nvPr/>
        </p:nvSpPr>
        <p:spPr>
          <a:xfrm>
            <a:off x="1226372" y="2954125"/>
            <a:ext cx="4572000" cy="224676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Mais je sais que maintenant encore, tout ce que tu demanderas à Dieu,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il te l'accordera.</a:t>
            </a:r>
          </a:p>
        </p:txBody>
      </p:sp>
    </p:spTree>
    <p:extLst>
      <p:ext uri="{BB962C8B-B14F-4D97-AF65-F5344CB8AC3E}">
        <p14:creationId xmlns:p14="http://schemas.microsoft.com/office/powerpoint/2010/main" val="3724540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591A8-5FC3-8D4D-9465-963A8999FA4F}"/>
              </a:ext>
            </a:extLst>
          </p:cNvPr>
          <p:cNvSpPr/>
          <p:nvPr/>
        </p:nvSpPr>
        <p:spPr>
          <a:xfrm>
            <a:off x="1448921" y="3018547"/>
            <a:ext cx="4019997" cy="138499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Ton frère reviendra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à la vie,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lui dit Jésus. </a:t>
            </a:r>
            <a:endParaRPr lang="fr-CA" sz="2800" b="1" dirty="0">
              <a:solidFill>
                <a:schemeClr val="bg1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1784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C8B2-8459-1541-9ABC-D0CF366521D0}"/>
              </a:ext>
            </a:extLst>
          </p:cNvPr>
          <p:cNvSpPr/>
          <p:nvPr/>
        </p:nvSpPr>
        <p:spPr>
          <a:xfrm>
            <a:off x="1108709" y="2839073"/>
            <a:ext cx="4689663" cy="26776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 sais bien, répondit Marthe, qu'il reviendra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à la vie au dernier jour, lors de la résurrection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des morts. </a:t>
            </a:r>
            <a:endParaRPr lang="fr-CA" sz="2800" b="1" dirty="0">
              <a:solidFill>
                <a:schemeClr val="bg1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720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CA37D3-6D5D-1045-ABB8-397D9BA40254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07EBEE-76A4-F94A-82D5-F12B80245BE8}"/>
              </a:ext>
            </a:extLst>
          </p:cNvPr>
          <p:cNvCxnSpPr>
            <a:cxnSpLocks/>
          </p:cNvCxnSpPr>
          <p:nvPr/>
        </p:nvCxnSpPr>
        <p:spPr>
          <a:xfrm>
            <a:off x="1172308" y="1914382"/>
            <a:ext cx="199292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78EE3D-4B78-DC44-A9A0-E29D688A5CA8}"/>
              </a:ext>
            </a:extLst>
          </p:cNvPr>
          <p:cNvCxnSpPr>
            <a:cxnSpLocks/>
          </p:cNvCxnSpPr>
          <p:nvPr/>
        </p:nvCxnSpPr>
        <p:spPr>
          <a:xfrm>
            <a:off x="1371600" y="1914382"/>
            <a:ext cx="271629" cy="529388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B777D36-FB98-764B-93F7-C4BB5E4456AF}"/>
              </a:ext>
            </a:extLst>
          </p:cNvPr>
          <p:cNvCxnSpPr>
            <a:cxnSpLocks/>
          </p:cNvCxnSpPr>
          <p:nvPr/>
        </p:nvCxnSpPr>
        <p:spPr>
          <a:xfrm flipH="1">
            <a:off x="1643229" y="1914381"/>
            <a:ext cx="271629" cy="52939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8BAC252-6A04-0D49-A048-C6198521602C}"/>
              </a:ext>
            </a:extLst>
          </p:cNvPr>
          <p:cNvCxnSpPr>
            <a:cxnSpLocks/>
          </p:cNvCxnSpPr>
          <p:nvPr/>
        </p:nvCxnSpPr>
        <p:spPr>
          <a:xfrm>
            <a:off x="1905448" y="1914382"/>
            <a:ext cx="281039" cy="10212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3F7C979-E982-484F-AFC5-E04F853459B6}"/>
              </a:ext>
            </a:extLst>
          </p:cNvPr>
          <p:cNvCxnSpPr>
            <a:cxnSpLocks/>
          </p:cNvCxnSpPr>
          <p:nvPr/>
        </p:nvCxnSpPr>
        <p:spPr>
          <a:xfrm flipH="1">
            <a:off x="2187153" y="1621663"/>
            <a:ext cx="239145" cy="131399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F8D952-04B8-B342-A1D3-C47916D6749E}"/>
              </a:ext>
            </a:extLst>
          </p:cNvPr>
          <p:cNvCxnSpPr>
            <a:cxnSpLocks/>
          </p:cNvCxnSpPr>
          <p:nvPr/>
        </p:nvCxnSpPr>
        <p:spPr>
          <a:xfrm>
            <a:off x="2425459" y="1645920"/>
            <a:ext cx="99650" cy="63274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449D490-A6A0-1D4D-8458-D42A68612821}"/>
              </a:ext>
            </a:extLst>
          </p:cNvPr>
          <p:cNvCxnSpPr>
            <a:cxnSpLocks/>
          </p:cNvCxnSpPr>
          <p:nvPr/>
        </p:nvCxnSpPr>
        <p:spPr>
          <a:xfrm flipH="1">
            <a:off x="2864413" y="1621663"/>
            <a:ext cx="387335" cy="90705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06957FF-242A-314F-B23C-B5CEF9BD8383}"/>
              </a:ext>
            </a:extLst>
          </p:cNvPr>
          <p:cNvCxnSpPr>
            <a:cxnSpLocks/>
          </p:cNvCxnSpPr>
          <p:nvPr/>
        </p:nvCxnSpPr>
        <p:spPr>
          <a:xfrm>
            <a:off x="3245750" y="1645920"/>
            <a:ext cx="243827" cy="820541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774F94E-AC72-4248-96E1-3010063DFE78}"/>
              </a:ext>
            </a:extLst>
          </p:cNvPr>
          <p:cNvCxnSpPr>
            <a:cxnSpLocks/>
          </p:cNvCxnSpPr>
          <p:nvPr/>
        </p:nvCxnSpPr>
        <p:spPr>
          <a:xfrm flipH="1">
            <a:off x="4172747" y="918457"/>
            <a:ext cx="466168" cy="253492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0E0099F-9BC3-A94E-9F14-5EA103115ED5}"/>
              </a:ext>
            </a:extLst>
          </p:cNvPr>
          <p:cNvCxnSpPr>
            <a:cxnSpLocks/>
          </p:cNvCxnSpPr>
          <p:nvPr/>
        </p:nvCxnSpPr>
        <p:spPr>
          <a:xfrm flipH="1">
            <a:off x="3482568" y="1309503"/>
            <a:ext cx="177575" cy="115110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4195FC3-282E-A647-B1AB-466A7DD8A005}"/>
              </a:ext>
            </a:extLst>
          </p:cNvPr>
          <p:cNvCxnSpPr>
            <a:cxnSpLocks/>
          </p:cNvCxnSpPr>
          <p:nvPr/>
        </p:nvCxnSpPr>
        <p:spPr>
          <a:xfrm>
            <a:off x="3655282" y="1278660"/>
            <a:ext cx="509134" cy="217297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BC1DAC1-712D-B940-A1B3-94C053A24587}"/>
              </a:ext>
            </a:extLst>
          </p:cNvPr>
          <p:cNvCxnSpPr>
            <a:cxnSpLocks/>
          </p:cNvCxnSpPr>
          <p:nvPr/>
        </p:nvCxnSpPr>
        <p:spPr>
          <a:xfrm>
            <a:off x="4641705" y="915715"/>
            <a:ext cx="278000" cy="148446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766B5A-E72F-AC47-9B16-9588A23480FA}"/>
              </a:ext>
            </a:extLst>
          </p:cNvPr>
          <p:cNvCxnSpPr>
            <a:cxnSpLocks/>
          </p:cNvCxnSpPr>
          <p:nvPr/>
        </p:nvCxnSpPr>
        <p:spPr>
          <a:xfrm flipH="1">
            <a:off x="4912267" y="1621663"/>
            <a:ext cx="279067" cy="74682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2AF66E7-61E2-4344-8089-F32F62D123D3}"/>
              </a:ext>
            </a:extLst>
          </p:cNvPr>
          <p:cNvCxnSpPr>
            <a:cxnSpLocks/>
          </p:cNvCxnSpPr>
          <p:nvPr/>
        </p:nvCxnSpPr>
        <p:spPr>
          <a:xfrm>
            <a:off x="5198721" y="1633035"/>
            <a:ext cx="283452" cy="9615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88BA29E-09B0-6442-9674-9FD7BFF3051B}"/>
              </a:ext>
            </a:extLst>
          </p:cNvPr>
          <p:cNvCxnSpPr>
            <a:cxnSpLocks/>
          </p:cNvCxnSpPr>
          <p:nvPr/>
        </p:nvCxnSpPr>
        <p:spPr>
          <a:xfrm flipH="1">
            <a:off x="5479511" y="1909703"/>
            <a:ext cx="302876" cy="68490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63CBDA0-A9BA-3D41-9CEA-3D33635B965A}"/>
              </a:ext>
            </a:extLst>
          </p:cNvPr>
          <p:cNvCxnSpPr>
            <a:cxnSpLocks/>
          </p:cNvCxnSpPr>
          <p:nvPr/>
        </p:nvCxnSpPr>
        <p:spPr>
          <a:xfrm>
            <a:off x="5751140" y="1914381"/>
            <a:ext cx="403475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57C8642-6C72-E04E-A994-CCAE77996EB6}"/>
              </a:ext>
            </a:extLst>
          </p:cNvPr>
          <p:cNvCxnSpPr>
            <a:cxnSpLocks/>
          </p:cNvCxnSpPr>
          <p:nvPr/>
        </p:nvCxnSpPr>
        <p:spPr>
          <a:xfrm flipH="1">
            <a:off x="2515337" y="1914381"/>
            <a:ext cx="120948" cy="36427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CD83018-2ABC-2E43-969F-53F87CC698C7}"/>
              </a:ext>
            </a:extLst>
          </p:cNvPr>
          <p:cNvCxnSpPr>
            <a:cxnSpLocks/>
          </p:cNvCxnSpPr>
          <p:nvPr/>
        </p:nvCxnSpPr>
        <p:spPr>
          <a:xfrm>
            <a:off x="2644964" y="1932602"/>
            <a:ext cx="227780" cy="59611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F7E17E06-8ECB-FF42-A1D5-BB4C2573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36">
            <a:off x="6220115" y="2009052"/>
            <a:ext cx="725603" cy="914400"/>
          </a:xfrm>
          <a:prstGeom prst="rect">
            <a:avLst/>
          </a:prstGeom>
        </p:spPr>
      </p:pic>
      <p:pic>
        <p:nvPicPr>
          <p:cNvPr id="18" name="Graphique 17" descr="Éclaboussure">
            <a:extLst>
              <a:ext uri="{FF2B5EF4-FFF2-40B4-BE49-F238E27FC236}">
                <a16:creationId xmlns:a16="http://schemas.microsoft.com/office/drawing/2014/main" id="{0D67704B-4D9A-EE4F-A3C6-ADCD7EB71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59747">
            <a:off x="6430243" y="3354297"/>
            <a:ext cx="1077923" cy="1077923"/>
          </a:xfrm>
          <a:prstGeom prst="rect">
            <a:avLst/>
          </a:prstGeom>
        </p:spPr>
      </p:pic>
      <p:pic>
        <p:nvPicPr>
          <p:cNvPr id="20" name="Graphique 19" descr="Raisins">
            <a:extLst>
              <a:ext uri="{FF2B5EF4-FFF2-40B4-BE49-F238E27FC236}">
                <a16:creationId xmlns:a16="http://schemas.microsoft.com/office/drawing/2014/main" id="{DB7C0CC5-75F7-8C44-BB19-FCDA3324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11627">
            <a:off x="6085541" y="4568771"/>
            <a:ext cx="1142046" cy="1128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BC479-7FA0-954E-9D3A-02CF3C7DC0C4}"/>
              </a:ext>
            </a:extLst>
          </p:cNvPr>
          <p:cNvSpPr/>
          <p:nvPr/>
        </p:nvSpPr>
        <p:spPr>
          <a:xfrm>
            <a:off x="5348171" y="5954497"/>
            <a:ext cx="299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</a:t>
            </a:r>
            <a:r>
              <a:rPr lang="fr-CA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ean 11.17-27</a:t>
            </a:r>
            <a:endParaRPr lang="fr-FR" sz="3200" b="1" dirty="0">
              <a:solidFill>
                <a:schemeClr val="accent4">
                  <a:lumMod val="40000"/>
                  <a:lumOff val="6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pic>
        <p:nvPicPr>
          <p:cNvPr id="72" name="Graphique 71" descr="Colibri">
            <a:extLst>
              <a:ext uri="{FF2B5EF4-FFF2-40B4-BE49-F238E27FC236}">
                <a16:creationId xmlns:a16="http://schemas.microsoft.com/office/drawing/2014/main" id="{A64D725B-930E-8249-BB1F-B635C3D84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63844">
            <a:off x="3780028" y="-135084"/>
            <a:ext cx="1033150" cy="11026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8D6386-69FF-0E44-9443-A3DB89C15333}"/>
              </a:ext>
            </a:extLst>
          </p:cNvPr>
          <p:cNvSpPr/>
          <p:nvPr/>
        </p:nvSpPr>
        <p:spPr>
          <a:xfrm>
            <a:off x="6272155" y="159813"/>
            <a:ext cx="2276016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MARTHE ADHÈRE </a:t>
            </a:r>
          </a:p>
          <a:p>
            <a:pPr algn="ctr">
              <a:spcAft>
                <a:spcPts val="0"/>
              </a:spcAft>
            </a:pPr>
            <a:r>
              <a:rPr lang="fr-CA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À LA VÉRITÉ </a:t>
            </a:r>
          </a:p>
          <a:p>
            <a:pPr algn="ctr">
              <a:spcAft>
                <a:spcPts val="0"/>
              </a:spcAft>
            </a:pPr>
            <a:r>
              <a:rPr lang="fr-CA" sz="2000" b="1" dirty="0">
                <a:solidFill>
                  <a:schemeClr val="bg1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DOGMATIQUE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B10640BE-1C43-544F-AD5E-E1F43E343193}"/>
              </a:ext>
            </a:extLst>
          </p:cNvPr>
          <p:cNvSpPr/>
          <p:nvPr/>
        </p:nvSpPr>
        <p:spPr>
          <a:xfrm flipH="1">
            <a:off x="5358294" y="180997"/>
            <a:ext cx="392846" cy="470480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9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1179A4-69B7-FB40-83D6-D0FA4D3321E3}"/>
              </a:ext>
            </a:extLst>
          </p:cNvPr>
          <p:cNvSpPr/>
          <p:nvPr/>
        </p:nvSpPr>
        <p:spPr>
          <a:xfrm>
            <a:off x="1118795" y="2841517"/>
            <a:ext cx="4572000" cy="26776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 suis la résurrection et la vie, lui dit Jésus. Celui qui place toute sa confiance EN MOI vivra, même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s'il meurt.</a:t>
            </a:r>
          </a:p>
        </p:txBody>
      </p:sp>
    </p:spTree>
    <p:extLst>
      <p:ext uri="{BB962C8B-B14F-4D97-AF65-F5344CB8AC3E}">
        <p14:creationId xmlns:p14="http://schemas.microsoft.com/office/powerpoint/2010/main" val="1310350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CA37D3-6D5D-1045-ABB8-397D9BA40254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07EBEE-76A4-F94A-82D5-F12B80245BE8}"/>
              </a:ext>
            </a:extLst>
          </p:cNvPr>
          <p:cNvCxnSpPr>
            <a:cxnSpLocks/>
          </p:cNvCxnSpPr>
          <p:nvPr/>
        </p:nvCxnSpPr>
        <p:spPr>
          <a:xfrm>
            <a:off x="1172308" y="1914382"/>
            <a:ext cx="199292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78EE3D-4B78-DC44-A9A0-E29D688A5CA8}"/>
              </a:ext>
            </a:extLst>
          </p:cNvPr>
          <p:cNvCxnSpPr>
            <a:cxnSpLocks/>
          </p:cNvCxnSpPr>
          <p:nvPr/>
        </p:nvCxnSpPr>
        <p:spPr>
          <a:xfrm>
            <a:off x="1371600" y="1914382"/>
            <a:ext cx="271629" cy="529388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B777D36-FB98-764B-93F7-C4BB5E4456AF}"/>
              </a:ext>
            </a:extLst>
          </p:cNvPr>
          <p:cNvCxnSpPr>
            <a:cxnSpLocks/>
          </p:cNvCxnSpPr>
          <p:nvPr/>
        </p:nvCxnSpPr>
        <p:spPr>
          <a:xfrm flipH="1">
            <a:off x="1643229" y="1914381"/>
            <a:ext cx="271629" cy="52939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8BAC252-6A04-0D49-A048-C6198521602C}"/>
              </a:ext>
            </a:extLst>
          </p:cNvPr>
          <p:cNvCxnSpPr>
            <a:cxnSpLocks/>
          </p:cNvCxnSpPr>
          <p:nvPr/>
        </p:nvCxnSpPr>
        <p:spPr>
          <a:xfrm>
            <a:off x="1905448" y="1914382"/>
            <a:ext cx="281039" cy="10212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3F7C979-E982-484F-AFC5-E04F853459B6}"/>
              </a:ext>
            </a:extLst>
          </p:cNvPr>
          <p:cNvCxnSpPr>
            <a:cxnSpLocks/>
          </p:cNvCxnSpPr>
          <p:nvPr/>
        </p:nvCxnSpPr>
        <p:spPr>
          <a:xfrm flipH="1">
            <a:off x="2187153" y="1621663"/>
            <a:ext cx="239145" cy="131399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F8D952-04B8-B342-A1D3-C47916D6749E}"/>
              </a:ext>
            </a:extLst>
          </p:cNvPr>
          <p:cNvCxnSpPr>
            <a:cxnSpLocks/>
          </p:cNvCxnSpPr>
          <p:nvPr/>
        </p:nvCxnSpPr>
        <p:spPr>
          <a:xfrm>
            <a:off x="2425459" y="1645920"/>
            <a:ext cx="99650" cy="63274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449D490-A6A0-1D4D-8458-D42A68612821}"/>
              </a:ext>
            </a:extLst>
          </p:cNvPr>
          <p:cNvCxnSpPr>
            <a:cxnSpLocks/>
          </p:cNvCxnSpPr>
          <p:nvPr/>
        </p:nvCxnSpPr>
        <p:spPr>
          <a:xfrm flipH="1">
            <a:off x="2864413" y="1621663"/>
            <a:ext cx="387335" cy="90705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06957FF-242A-314F-B23C-B5CEF9BD8383}"/>
              </a:ext>
            </a:extLst>
          </p:cNvPr>
          <p:cNvCxnSpPr>
            <a:cxnSpLocks/>
          </p:cNvCxnSpPr>
          <p:nvPr/>
        </p:nvCxnSpPr>
        <p:spPr>
          <a:xfrm>
            <a:off x="3245750" y="1645920"/>
            <a:ext cx="243827" cy="820541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774F94E-AC72-4248-96E1-3010063DFE78}"/>
              </a:ext>
            </a:extLst>
          </p:cNvPr>
          <p:cNvCxnSpPr>
            <a:cxnSpLocks/>
          </p:cNvCxnSpPr>
          <p:nvPr/>
        </p:nvCxnSpPr>
        <p:spPr>
          <a:xfrm flipH="1">
            <a:off x="4172747" y="918457"/>
            <a:ext cx="466168" cy="253492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0E0099F-9BC3-A94E-9F14-5EA103115ED5}"/>
              </a:ext>
            </a:extLst>
          </p:cNvPr>
          <p:cNvCxnSpPr>
            <a:cxnSpLocks/>
          </p:cNvCxnSpPr>
          <p:nvPr/>
        </p:nvCxnSpPr>
        <p:spPr>
          <a:xfrm flipH="1">
            <a:off x="3482568" y="1309503"/>
            <a:ext cx="177575" cy="115110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4195FC3-282E-A647-B1AB-466A7DD8A005}"/>
              </a:ext>
            </a:extLst>
          </p:cNvPr>
          <p:cNvCxnSpPr>
            <a:cxnSpLocks/>
          </p:cNvCxnSpPr>
          <p:nvPr/>
        </p:nvCxnSpPr>
        <p:spPr>
          <a:xfrm>
            <a:off x="3655282" y="1278660"/>
            <a:ext cx="509134" cy="217297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BC1DAC1-712D-B940-A1B3-94C053A24587}"/>
              </a:ext>
            </a:extLst>
          </p:cNvPr>
          <p:cNvCxnSpPr>
            <a:cxnSpLocks/>
          </p:cNvCxnSpPr>
          <p:nvPr/>
        </p:nvCxnSpPr>
        <p:spPr>
          <a:xfrm>
            <a:off x="4641705" y="915715"/>
            <a:ext cx="278000" cy="148446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766B5A-E72F-AC47-9B16-9588A23480FA}"/>
              </a:ext>
            </a:extLst>
          </p:cNvPr>
          <p:cNvCxnSpPr>
            <a:cxnSpLocks/>
          </p:cNvCxnSpPr>
          <p:nvPr/>
        </p:nvCxnSpPr>
        <p:spPr>
          <a:xfrm flipH="1">
            <a:off x="4912267" y="1621663"/>
            <a:ext cx="279067" cy="74682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2AF66E7-61E2-4344-8089-F32F62D123D3}"/>
              </a:ext>
            </a:extLst>
          </p:cNvPr>
          <p:cNvCxnSpPr>
            <a:cxnSpLocks/>
          </p:cNvCxnSpPr>
          <p:nvPr/>
        </p:nvCxnSpPr>
        <p:spPr>
          <a:xfrm>
            <a:off x="5198721" y="1633035"/>
            <a:ext cx="283452" cy="9615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88BA29E-09B0-6442-9674-9FD7BFF3051B}"/>
              </a:ext>
            </a:extLst>
          </p:cNvPr>
          <p:cNvCxnSpPr>
            <a:cxnSpLocks/>
          </p:cNvCxnSpPr>
          <p:nvPr/>
        </p:nvCxnSpPr>
        <p:spPr>
          <a:xfrm flipH="1">
            <a:off x="5479511" y="1909703"/>
            <a:ext cx="302876" cy="68490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63CBDA0-A9BA-3D41-9CEA-3D33635B965A}"/>
              </a:ext>
            </a:extLst>
          </p:cNvPr>
          <p:cNvCxnSpPr>
            <a:cxnSpLocks/>
          </p:cNvCxnSpPr>
          <p:nvPr/>
        </p:nvCxnSpPr>
        <p:spPr>
          <a:xfrm>
            <a:off x="5751140" y="1914381"/>
            <a:ext cx="403475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57C8642-6C72-E04E-A994-CCAE77996EB6}"/>
              </a:ext>
            </a:extLst>
          </p:cNvPr>
          <p:cNvCxnSpPr>
            <a:cxnSpLocks/>
          </p:cNvCxnSpPr>
          <p:nvPr/>
        </p:nvCxnSpPr>
        <p:spPr>
          <a:xfrm flipH="1">
            <a:off x="2515337" y="1914381"/>
            <a:ext cx="120948" cy="36427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CD83018-2ABC-2E43-969F-53F87CC698C7}"/>
              </a:ext>
            </a:extLst>
          </p:cNvPr>
          <p:cNvCxnSpPr>
            <a:cxnSpLocks/>
          </p:cNvCxnSpPr>
          <p:nvPr/>
        </p:nvCxnSpPr>
        <p:spPr>
          <a:xfrm>
            <a:off x="2644964" y="1932602"/>
            <a:ext cx="227780" cy="59611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F7E17E06-8ECB-FF42-A1D5-BB4C2573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36">
            <a:off x="6220115" y="2009052"/>
            <a:ext cx="725603" cy="914400"/>
          </a:xfrm>
          <a:prstGeom prst="rect">
            <a:avLst/>
          </a:prstGeom>
        </p:spPr>
      </p:pic>
      <p:pic>
        <p:nvPicPr>
          <p:cNvPr id="18" name="Graphique 17" descr="Éclaboussure">
            <a:extLst>
              <a:ext uri="{FF2B5EF4-FFF2-40B4-BE49-F238E27FC236}">
                <a16:creationId xmlns:a16="http://schemas.microsoft.com/office/drawing/2014/main" id="{0D67704B-4D9A-EE4F-A3C6-ADCD7EB71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59747">
            <a:off x="6430243" y="3354297"/>
            <a:ext cx="1077923" cy="1077923"/>
          </a:xfrm>
          <a:prstGeom prst="rect">
            <a:avLst/>
          </a:prstGeom>
        </p:spPr>
      </p:pic>
      <p:pic>
        <p:nvPicPr>
          <p:cNvPr id="20" name="Graphique 19" descr="Raisins">
            <a:extLst>
              <a:ext uri="{FF2B5EF4-FFF2-40B4-BE49-F238E27FC236}">
                <a16:creationId xmlns:a16="http://schemas.microsoft.com/office/drawing/2014/main" id="{DB7C0CC5-75F7-8C44-BB19-FCDA3324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11627">
            <a:off x="6085541" y="4568771"/>
            <a:ext cx="1142046" cy="1128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BC479-7FA0-954E-9D3A-02CF3C7DC0C4}"/>
              </a:ext>
            </a:extLst>
          </p:cNvPr>
          <p:cNvSpPr/>
          <p:nvPr/>
        </p:nvSpPr>
        <p:spPr>
          <a:xfrm>
            <a:off x="5348171" y="5954497"/>
            <a:ext cx="299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</a:t>
            </a:r>
            <a:r>
              <a:rPr lang="fr-CA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ean 11.17-27</a:t>
            </a:r>
            <a:endParaRPr lang="fr-FR" sz="3200" b="1" dirty="0">
              <a:solidFill>
                <a:schemeClr val="accent4">
                  <a:lumMod val="40000"/>
                  <a:lumOff val="6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pic>
        <p:nvPicPr>
          <p:cNvPr id="71" name="Graphique 70" descr="Colibri">
            <a:extLst>
              <a:ext uri="{FF2B5EF4-FFF2-40B4-BE49-F238E27FC236}">
                <a16:creationId xmlns:a16="http://schemas.microsoft.com/office/drawing/2014/main" id="{B4FEBB98-0A16-6D40-8A25-50476AAF5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38694" flipH="1">
            <a:off x="4616516" y="4895315"/>
            <a:ext cx="1114948" cy="1387063"/>
          </a:xfrm>
          <a:prstGeom prst="rect">
            <a:avLst/>
          </a:prstGeom>
        </p:spPr>
      </p:pic>
      <p:pic>
        <p:nvPicPr>
          <p:cNvPr id="72" name="Graphique 71" descr="Colibri">
            <a:extLst>
              <a:ext uri="{FF2B5EF4-FFF2-40B4-BE49-F238E27FC236}">
                <a16:creationId xmlns:a16="http://schemas.microsoft.com/office/drawing/2014/main" id="{A64D725B-930E-8249-BB1F-B635C3D84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63844">
            <a:off x="3780028" y="-135084"/>
            <a:ext cx="1033150" cy="11026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CC9DC1-1997-D745-ADB9-C8B75CEBF300}"/>
              </a:ext>
            </a:extLst>
          </p:cNvPr>
          <p:cNvSpPr/>
          <p:nvPr/>
        </p:nvSpPr>
        <p:spPr>
          <a:xfrm>
            <a:off x="4450662" y="2919800"/>
            <a:ext cx="1936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000" b="1" dirty="0">
                <a:solidFill>
                  <a:schemeClr val="bg1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MART</a:t>
            </a:r>
            <a:r>
              <a:rPr lang="fr-CA" sz="20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HE EST</a:t>
            </a:r>
          </a:p>
          <a:p>
            <a:pPr algn="ctr">
              <a:spcAft>
                <a:spcPts val="0"/>
              </a:spcAft>
            </a:pPr>
            <a:r>
              <a:rPr lang="fr-CA" sz="2000" b="1" dirty="0">
                <a:solidFill>
                  <a:schemeClr val="bg1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APPELÉE À</a:t>
            </a:r>
          </a:p>
          <a:p>
            <a:pPr algn="ctr">
              <a:spcAft>
                <a:spcPts val="0"/>
              </a:spcAft>
            </a:pPr>
            <a:r>
              <a:rPr lang="fr-CA" sz="20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S’ATTACHER</a:t>
            </a:r>
          </a:p>
          <a:p>
            <a:pPr algn="ctr">
              <a:spcAft>
                <a:spcPts val="0"/>
              </a:spcAft>
            </a:pPr>
            <a:r>
              <a:rPr lang="fr-CA" sz="2000" b="1" dirty="0">
                <a:solidFill>
                  <a:schemeClr val="bg1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À JÉSUS</a:t>
            </a:r>
          </a:p>
          <a:p>
            <a:pPr algn="ctr">
              <a:spcAft>
                <a:spcPts val="0"/>
              </a:spcAft>
            </a:pPr>
            <a:r>
              <a:rPr lang="fr-CA" sz="20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LUI-MÊME</a:t>
            </a:r>
            <a:endParaRPr lang="fr-CA" sz="2000" b="1" dirty="0">
              <a:solidFill>
                <a:schemeClr val="bg1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0A8902D-7412-1B4C-9EF3-84DEB093A16F}"/>
              </a:ext>
            </a:extLst>
          </p:cNvPr>
          <p:cNvSpPr/>
          <p:nvPr/>
        </p:nvSpPr>
        <p:spPr>
          <a:xfrm>
            <a:off x="6272155" y="159813"/>
            <a:ext cx="2276016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MARTHE ADHÈRE </a:t>
            </a:r>
          </a:p>
          <a:p>
            <a:pPr algn="ctr">
              <a:spcAft>
                <a:spcPts val="0"/>
              </a:spcAft>
            </a:pPr>
            <a:r>
              <a:rPr lang="fr-CA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À LA VÉRITÉ </a:t>
            </a:r>
          </a:p>
          <a:p>
            <a:pPr algn="ctr">
              <a:spcAft>
                <a:spcPts val="0"/>
              </a:spcAft>
            </a:pPr>
            <a:r>
              <a:rPr lang="fr-CA" sz="2000" b="1" dirty="0">
                <a:solidFill>
                  <a:schemeClr val="bg1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DOGMATIQUE</a:t>
            </a:r>
          </a:p>
        </p:txBody>
      </p:sp>
      <p:sp>
        <p:nvSpPr>
          <p:cNvPr id="74" name="Chevron 73">
            <a:extLst>
              <a:ext uri="{FF2B5EF4-FFF2-40B4-BE49-F238E27FC236}">
                <a16:creationId xmlns:a16="http://schemas.microsoft.com/office/drawing/2014/main" id="{BC7DA947-A0C7-5541-8628-E0A9286595A5}"/>
              </a:ext>
            </a:extLst>
          </p:cNvPr>
          <p:cNvSpPr/>
          <p:nvPr/>
        </p:nvSpPr>
        <p:spPr>
          <a:xfrm flipH="1">
            <a:off x="5358294" y="180997"/>
            <a:ext cx="392846" cy="470480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3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E8C596B-6BCE-264F-86A2-70D0BA28A4E8}"/>
              </a:ext>
            </a:extLst>
          </p:cNvPr>
          <p:cNvCxnSpPr>
            <a:cxnSpLocks/>
          </p:cNvCxnSpPr>
          <p:nvPr/>
        </p:nvCxnSpPr>
        <p:spPr>
          <a:xfrm flipH="1">
            <a:off x="4044511" y="753111"/>
            <a:ext cx="139190" cy="9107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5E0FFE-46CE-9245-9F27-49C282543FB4}"/>
              </a:ext>
            </a:extLst>
          </p:cNvPr>
          <p:cNvCxnSpPr>
            <a:cxnSpLocks/>
          </p:cNvCxnSpPr>
          <p:nvPr/>
        </p:nvCxnSpPr>
        <p:spPr>
          <a:xfrm flipH="1">
            <a:off x="2723830" y="970608"/>
            <a:ext cx="400363" cy="13865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2619819-EDED-4247-84A9-192DEA66D2B2}"/>
              </a:ext>
            </a:extLst>
          </p:cNvPr>
          <p:cNvCxnSpPr>
            <a:cxnSpLocks/>
          </p:cNvCxnSpPr>
          <p:nvPr/>
        </p:nvCxnSpPr>
        <p:spPr>
          <a:xfrm flipH="1">
            <a:off x="2586256" y="1945375"/>
            <a:ext cx="531683" cy="16119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AC8CE3D-7656-A74F-AFA4-6EA70436CDC6}"/>
              </a:ext>
            </a:extLst>
          </p:cNvPr>
          <p:cNvCxnSpPr>
            <a:cxnSpLocks/>
          </p:cNvCxnSpPr>
          <p:nvPr/>
        </p:nvCxnSpPr>
        <p:spPr>
          <a:xfrm flipH="1">
            <a:off x="3678801" y="1393012"/>
            <a:ext cx="264307" cy="964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74386AC-4ECA-6E40-B763-5DD73CEA1ADF}"/>
              </a:ext>
            </a:extLst>
          </p:cNvPr>
          <p:cNvCxnSpPr>
            <a:cxnSpLocks/>
          </p:cNvCxnSpPr>
          <p:nvPr/>
        </p:nvCxnSpPr>
        <p:spPr>
          <a:xfrm flipH="1">
            <a:off x="3345295" y="1941610"/>
            <a:ext cx="704296" cy="17045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CEEA6E-3E69-4C47-BCD9-167A73C18204}"/>
              </a:ext>
            </a:extLst>
          </p:cNvPr>
          <p:cNvCxnSpPr>
            <a:cxnSpLocks/>
          </p:cNvCxnSpPr>
          <p:nvPr/>
        </p:nvCxnSpPr>
        <p:spPr>
          <a:xfrm flipH="1">
            <a:off x="3353682" y="3257102"/>
            <a:ext cx="493295" cy="389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39F59A8-AEB9-E442-8161-62A4634957B8}"/>
              </a:ext>
            </a:extLst>
          </p:cNvPr>
          <p:cNvCxnSpPr>
            <a:cxnSpLocks/>
          </p:cNvCxnSpPr>
          <p:nvPr/>
        </p:nvCxnSpPr>
        <p:spPr>
          <a:xfrm flipH="1">
            <a:off x="3065615" y="3270533"/>
            <a:ext cx="768321" cy="13320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5CF80DA-9A28-364A-BB54-E07975A6D5B8}"/>
              </a:ext>
            </a:extLst>
          </p:cNvPr>
          <p:cNvCxnSpPr>
            <a:cxnSpLocks/>
          </p:cNvCxnSpPr>
          <p:nvPr/>
        </p:nvCxnSpPr>
        <p:spPr>
          <a:xfrm flipH="1">
            <a:off x="2435070" y="3284920"/>
            <a:ext cx="9070" cy="6083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C67554-231D-2F41-BAE9-4FB61292CE75}"/>
              </a:ext>
            </a:extLst>
          </p:cNvPr>
          <p:cNvCxnSpPr>
            <a:cxnSpLocks/>
          </p:cNvCxnSpPr>
          <p:nvPr/>
        </p:nvCxnSpPr>
        <p:spPr>
          <a:xfrm flipH="1">
            <a:off x="3676322" y="1954539"/>
            <a:ext cx="368190" cy="4195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E6EC6F3-E0B3-3245-97EF-62A59DCC4E67}"/>
              </a:ext>
            </a:extLst>
          </p:cNvPr>
          <p:cNvCxnSpPr>
            <a:cxnSpLocks/>
          </p:cNvCxnSpPr>
          <p:nvPr/>
        </p:nvCxnSpPr>
        <p:spPr>
          <a:xfrm flipH="1">
            <a:off x="2699348" y="959511"/>
            <a:ext cx="428761" cy="6517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FB69DC5-7B24-A249-A515-90A786E05D6A}"/>
              </a:ext>
            </a:extLst>
          </p:cNvPr>
          <p:cNvCxnSpPr>
            <a:cxnSpLocks/>
          </p:cNvCxnSpPr>
          <p:nvPr/>
        </p:nvCxnSpPr>
        <p:spPr>
          <a:xfrm flipH="1">
            <a:off x="2717576" y="1945375"/>
            <a:ext cx="383276" cy="411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67A885E-5BC3-1649-B004-0CB212EEDC04}"/>
              </a:ext>
            </a:extLst>
          </p:cNvPr>
          <p:cNvCxnSpPr>
            <a:cxnSpLocks/>
          </p:cNvCxnSpPr>
          <p:nvPr/>
        </p:nvCxnSpPr>
        <p:spPr>
          <a:xfrm>
            <a:off x="2455164" y="3281082"/>
            <a:ext cx="116257" cy="2531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866134-57FD-9A43-ACEC-E3600175B1D6}"/>
              </a:ext>
            </a:extLst>
          </p:cNvPr>
          <p:cNvCxnSpPr>
            <a:cxnSpLocks/>
          </p:cNvCxnSpPr>
          <p:nvPr/>
        </p:nvCxnSpPr>
        <p:spPr>
          <a:xfrm flipH="1">
            <a:off x="2699348" y="122368"/>
            <a:ext cx="232778" cy="1497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F1F9303-4756-524B-A1B9-6F788EF7DA05}"/>
              </a:ext>
            </a:extLst>
          </p:cNvPr>
          <p:cNvCxnSpPr>
            <a:cxnSpLocks/>
          </p:cNvCxnSpPr>
          <p:nvPr/>
        </p:nvCxnSpPr>
        <p:spPr>
          <a:xfrm>
            <a:off x="4189215" y="764577"/>
            <a:ext cx="97244" cy="2819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2821AE0-8FBE-EB45-B723-6492C283E64F}"/>
              </a:ext>
            </a:extLst>
          </p:cNvPr>
          <p:cNvCxnSpPr>
            <a:cxnSpLocks/>
          </p:cNvCxnSpPr>
          <p:nvPr/>
        </p:nvCxnSpPr>
        <p:spPr>
          <a:xfrm>
            <a:off x="3931372" y="1393012"/>
            <a:ext cx="126999" cy="27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CA37D3-6D5D-1045-ABB8-397D9BA40254}"/>
              </a:ext>
            </a:extLst>
          </p:cNvPr>
          <p:cNvCxnSpPr>
            <a:cxnSpLocks/>
          </p:cNvCxnSpPr>
          <p:nvPr/>
        </p:nvCxnSpPr>
        <p:spPr>
          <a:xfrm flipH="1">
            <a:off x="2198126" y="764577"/>
            <a:ext cx="1359989" cy="5309907"/>
          </a:xfrm>
          <a:prstGeom prst="straightConnector1">
            <a:avLst/>
          </a:prstGeom>
          <a:ln w="889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0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007EBEE-76A4-F94A-82D5-F12B80245BE8}"/>
              </a:ext>
            </a:extLst>
          </p:cNvPr>
          <p:cNvCxnSpPr>
            <a:cxnSpLocks/>
          </p:cNvCxnSpPr>
          <p:nvPr/>
        </p:nvCxnSpPr>
        <p:spPr>
          <a:xfrm>
            <a:off x="1172308" y="1914382"/>
            <a:ext cx="199292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78EE3D-4B78-DC44-A9A0-E29D688A5CA8}"/>
              </a:ext>
            </a:extLst>
          </p:cNvPr>
          <p:cNvCxnSpPr>
            <a:cxnSpLocks/>
          </p:cNvCxnSpPr>
          <p:nvPr/>
        </p:nvCxnSpPr>
        <p:spPr>
          <a:xfrm>
            <a:off x="1371600" y="1914382"/>
            <a:ext cx="271629" cy="529388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B777D36-FB98-764B-93F7-C4BB5E4456AF}"/>
              </a:ext>
            </a:extLst>
          </p:cNvPr>
          <p:cNvCxnSpPr>
            <a:cxnSpLocks/>
          </p:cNvCxnSpPr>
          <p:nvPr/>
        </p:nvCxnSpPr>
        <p:spPr>
          <a:xfrm flipH="1">
            <a:off x="1643229" y="1914381"/>
            <a:ext cx="271629" cy="52939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8BAC252-6A04-0D49-A048-C6198521602C}"/>
              </a:ext>
            </a:extLst>
          </p:cNvPr>
          <p:cNvCxnSpPr>
            <a:cxnSpLocks/>
          </p:cNvCxnSpPr>
          <p:nvPr/>
        </p:nvCxnSpPr>
        <p:spPr>
          <a:xfrm>
            <a:off x="1905448" y="1914382"/>
            <a:ext cx="281039" cy="10212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3F7C979-E982-484F-AFC5-E04F853459B6}"/>
              </a:ext>
            </a:extLst>
          </p:cNvPr>
          <p:cNvCxnSpPr>
            <a:cxnSpLocks/>
          </p:cNvCxnSpPr>
          <p:nvPr/>
        </p:nvCxnSpPr>
        <p:spPr>
          <a:xfrm flipH="1">
            <a:off x="2187153" y="1621663"/>
            <a:ext cx="239145" cy="131399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F8D952-04B8-B342-A1D3-C47916D6749E}"/>
              </a:ext>
            </a:extLst>
          </p:cNvPr>
          <p:cNvCxnSpPr>
            <a:cxnSpLocks/>
          </p:cNvCxnSpPr>
          <p:nvPr/>
        </p:nvCxnSpPr>
        <p:spPr>
          <a:xfrm>
            <a:off x="2425459" y="1645920"/>
            <a:ext cx="99650" cy="63274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449D490-A6A0-1D4D-8458-D42A68612821}"/>
              </a:ext>
            </a:extLst>
          </p:cNvPr>
          <p:cNvCxnSpPr>
            <a:cxnSpLocks/>
          </p:cNvCxnSpPr>
          <p:nvPr/>
        </p:nvCxnSpPr>
        <p:spPr>
          <a:xfrm flipH="1">
            <a:off x="2864413" y="1621663"/>
            <a:ext cx="387335" cy="90705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06957FF-242A-314F-B23C-B5CEF9BD8383}"/>
              </a:ext>
            </a:extLst>
          </p:cNvPr>
          <p:cNvCxnSpPr>
            <a:cxnSpLocks/>
          </p:cNvCxnSpPr>
          <p:nvPr/>
        </p:nvCxnSpPr>
        <p:spPr>
          <a:xfrm>
            <a:off x="3245750" y="1645920"/>
            <a:ext cx="243827" cy="820541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774F94E-AC72-4248-96E1-3010063DFE78}"/>
              </a:ext>
            </a:extLst>
          </p:cNvPr>
          <p:cNvCxnSpPr>
            <a:cxnSpLocks/>
          </p:cNvCxnSpPr>
          <p:nvPr/>
        </p:nvCxnSpPr>
        <p:spPr>
          <a:xfrm flipH="1">
            <a:off x="4172747" y="918457"/>
            <a:ext cx="466168" cy="253492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0E0099F-9BC3-A94E-9F14-5EA103115ED5}"/>
              </a:ext>
            </a:extLst>
          </p:cNvPr>
          <p:cNvCxnSpPr>
            <a:cxnSpLocks/>
          </p:cNvCxnSpPr>
          <p:nvPr/>
        </p:nvCxnSpPr>
        <p:spPr>
          <a:xfrm flipH="1">
            <a:off x="3482568" y="1309503"/>
            <a:ext cx="177575" cy="1151104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4195FC3-282E-A647-B1AB-466A7DD8A005}"/>
              </a:ext>
            </a:extLst>
          </p:cNvPr>
          <p:cNvCxnSpPr>
            <a:cxnSpLocks/>
          </p:cNvCxnSpPr>
          <p:nvPr/>
        </p:nvCxnSpPr>
        <p:spPr>
          <a:xfrm>
            <a:off x="3655282" y="1278660"/>
            <a:ext cx="509134" cy="2172976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BC1DAC1-712D-B940-A1B3-94C053A24587}"/>
              </a:ext>
            </a:extLst>
          </p:cNvPr>
          <p:cNvCxnSpPr>
            <a:cxnSpLocks/>
          </p:cNvCxnSpPr>
          <p:nvPr/>
        </p:nvCxnSpPr>
        <p:spPr>
          <a:xfrm>
            <a:off x="4641705" y="915715"/>
            <a:ext cx="278000" cy="148446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766B5A-E72F-AC47-9B16-9588A23480FA}"/>
              </a:ext>
            </a:extLst>
          </p:cNvPr>
          <p:cNvCxnSpPr>
            <a:cxnSpLocks/>
          </p:cNvCxnSpPr>
          <p:nvPr/>
        </p:nvCxnSpPr>
        <p:spPr>
          <a:xfrm flipH="1">
            <a:off x="4912267" y="1621663"/>
            <a:ext cx="279067" cy="74682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2AF66E7-61E2-4344-8089-F32F62D123D3}"/>
              </a:ext>
            </a:extLst>
          </p:cNvPr>
          <p:cNvCxnSpPr>
            <a:cxnSpLocks/>
          </p:cNvCxnSpPr>
          <p:nvPr/>
        </p:nvCxnSpPr>
        <p:spPr>
          <a:xfrm>
            <a:off x="5198721" y="1633035"/>
            <a:ext cx="283452" cy="961575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388BA29E-09B0-6442-9674-9FD7BFF3051B}"/>
              </a:ext>
            </a:extLst>
          </p:cNvPr>
          <p:cNvCxnSpPr>
            <a:cxnSpLocks/>
          </p:cNvCxnSpPr>
          <p:nvPr/>
        </p:nvCxnSpPr>
        <p:spPr>
          <a:xfrm flipH="1">
            <a:off x="5479511" y="1909703"/>
            <a:ext cx="302876" cy="68490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63CBDA0-A9BA-3D41-9CEA-3D33635B965A}"/>
              </a:ext>
            </a:extLst>
          </p:cNvPr>
          <p:cNvCxnSpPr>
            <a:cxnSpLocks/>
          </p:cNvCxnSpPr>
          <p:nvPr/>
        </p:nvCxnSpPr>
        <p:spPr>
          <a:xfrm>
            <a:off x="5751140" y="1914381"/>
            <a:ext cx="403475" cy="0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57C8642-6C72-E04E-A994-CCAE77996EB6}"/>
              </a:ext>
            </a:extLst>
          </p:cNvPr>
          <p:cNvCxnSpPr>
            <a:cxnSpLocks/>
          </p:cNvCxnSpPr>
          <p:nvPr/>
        </p:nvCxnSpPr>
        <p:spPr>
          <a:xfrm flipH="1">
            <a:off x="2515337" y="1914381"/>
            <a:ext cx="120948" cy="364279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CD83018-2ABC-2E43-969F-53F87CC698C7}"/>
              </a:ext>
            </a:extLst>
          </p:cNvPr>
          <p:cNvCxnSpPr>
            <a:cxnSpLocks/>
          </p:cNvCxnSpPr>
          <p:nvPr/>
        </p:nvCxnSpPr>
        <p:spPr>
          <a:xfrm>
            <a:off x="2644964" y="1932602"/>
            <a:ext cx="227780" cy="596117"/>
          </a:xfrm>
          <a:prstGeom prst="line">
            <a:avLst/>
          </a:prstGeom>
          <a:ln w="38100">
            <a:solidFill>
              <a:srgbClr val="FF6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F7E17E06-8ECB-FF42-A1D5-BB4C2573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36">
            <a:off x="6220115" y="2009052"/>
            <a:ext cx="725603" cy="914400"/>
          </a:xfrm>
          <a:prstGeom prst="rect">
            <a:avLst/>
          </a:prstGeom>
        </p:spPr>
      </p:pic>
      <p:pic>
        <p:nvPicPr>
          <p:cNvPr id="18" name="Graphique 17" descr="Éclaboussure">
            <a:extLst>
              <a:ext uri="{FF2B5EF4-FFF2-40B4-BE49-F238E27FC236}">
                <a16:creationId xmlns:a16="http://schemas.microsoft.com/office/drawing/2014/main" id="{0D67704B-4D9A-EE4F-A3C6-ADCD7EB71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59747">
            <a:off x="6430243" y="3354297"/>
            <a:ext cx="1077923" cy="1077923"/>
          </a:xfrm>
          <a:prstGeom prst="rect">
            <a:avLst/>
          </a:prstGeom>
        </p:spPr>
      </p:pic>
      <p:pic>
        <p:nvPicPr>
          <p:cNvPr id="20" name="Graphique 19" descr="Raisins">
            <a:extLst>
              <a:ext uri="{FF2B5EF4-FFF2-40B4-BE49-F238E27FC236}">
                <a16:creationId xmlns:a16="http://schemas.microsoft.com/office/drawing/2014/main" id="{DB7C0CC5-75F7-8C44-BB19-FCDA3324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11627">
            <a:off x="6085541" y="4568771"/>
            <a:ext cx="1142046" cy="1128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BC479-7FA0-954E-9D3A-02CF3C7DC0C4}"/>
              </a:ext>
            </a:extLst>
          </p:cNvPr>
          <p:cNvSpPr/>
          <p:nvPr/>
        </p:nvSpPr>
        <p:spPr>
          <a:xfrm>
            <a:off x="5348171" y="5954497"/>
            <a:ext cx="299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</a:t>
            </a:r>
            <a:r>
              <a:rPr lang="fr-CA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ean 11.17-27</a:t>
            </a:r>
            <a:endParaRPr lang="fr-FR" sz="3200" b="1" dirty="0">
              <a:solidFill>
                <a:schemeClr val="accent4">
                  <a:lumMod val="40000"/>
                  <a:lumOff val="6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pic>
        <p:nvPicPr>
          <p:cNvPr id="71" name="Graphique 70" descr="Colibri">
            <a:extLst>
              <a:ext uri="{FF2B5EF4-FFF2-40B4-BE49-F238E27FC236}">
                <a16:creationId xmlns:a16="http://schemas.microsoft.com/office/drawing/2014/main" id="{B4FEBB98-0A16-6D40-8A25-50476AAF5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38694" flipH="1">
            <a:off x="4616516" y="4895315"/>
            <a:ext cx="1114948" cy="1387063"/>
          </a:xfrm>
          <a:prstGeom prst="rect">
            <a:avLst/>
          </a:prstGeom>
        </p:spPr>
      </p:pic>
      <p:pic>
        <p:nvPicPr>
          <p:cNvPr id="72" name="Graphique 71" descr="Colibri">
            <a:extLst>
              <a:ext uri="{FF2B5EF4-FFF2-40B4-BE49-F238E27FC236}">
                <a16:creationId xmlns:a16="http://schemas.microsoft.com/office/drawing/2014/main" id="{A64D725B-930E-8249-BB1F-B635C3D84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63844">
            <a:off x="3780028" y="-135084"/>
            <a:ext cx="1033150" cy="11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19C70-5F8D-B641-BB38-2B901396C0A0}"/>
              </a:ext>
            </a:extLst>
          </p:cNvPr>
          <p:cNvSpPr/>
          <p:nvPr/>
        </p:nvSpPr>
        <p:spPr>
          <a:xfrm>
            <a:off x="1141656" y="2915564"/>
            <a:ext cx="4572000" cy="21236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Et tout homme qui vit et croit en moi ne mourra jamais. </a:t>
            </a:r>
          </a:p>
          <a:p>
            <a:pPr algn="ctr">
              <a:spcAft>
                <a:spcPts val="0"/>
              </a:spcAft>
            </a:pPr>
            <a:endParaRPr lang="fr-CA" sz="2000" b="1" dirty="0">
              <a:solidFill>
                <a:schemeClr val="bg1"/>
              </a:solidFill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Crois-tu cela ? </a:t>
            </a:r>
            <a:endParaRPr lang="fr-CA" sz="2800" b="1" dirty="0">
              <a:solidFill>
                <a:schemeClr val="bg1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266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757ABB-35AF-8A48-A27E-257742DC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79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DEAD9-9E45-1C42-A68C-DACAA50C8881}"/>
              </a:ext>
            </a:extLst>
          </p:cNvPr>
          <p:cNvSpPr/>
          <p:nvPr/>
        </p:nvSpPr>
        <p:spPr>
          <a:xfrm>
            <a:off x="1395046" y="260090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Mickaël</a:t>
            </a:r>
            <a:r>
              <a:rPr lang="en-US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 	BRODARD</a:t>
            </a:r>
          </a:p>
          <a:p>
            <a:pPr algn="just"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	</a:t>
            </a:r>
            <a:endParaRPr lang="fr-CA" sz="1200" b="1" dirty="0">
              <a:solidFill>
                <a:schemeClr val="bg1"/>
              </a:solidFill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Andréa 	BULLABOIS</a:t>
            </a:r>
          </a:p>
          <a:p>
            <a:pPr algn="just"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	</a:t>
            </a:r>
            <a:endParaRPr lang="fr-CA" sz="800" b="1" dirty="0">
              <a:solidFill>
                <a:schemeClr val="bg1"/>
              </a:solidFill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algn="just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Sonia 		BULLABOIS</a:t>
            </a:r>
          </a:p>
          <a:p>
            <a:pPr algn="just">
              <a:spcAft>
                <a:spcPts val="0"/>
              </a:spcAft>
            </a:pPr>
            <a:r>
              <a:rPr lang="fr-CA" sz="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Amélie 	TAILLEBOIS</a:t>
            </a:r>
          </a:p>
          <a:p>
            <a:pPr algn="just">
              <a:spcAft>
                <a:spcPts val="0"/>
              </a:spcAft>
            </a:pPr>
            <a:endParaRPr lang="fr-CA" sz="800" b="1" dirty="0">
              <a:solidFill>
                <a:schemeClr val="bg1"/>
              </a:solidFill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algn="just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Julien		GOLLIET</a:t>
            </a:r>
            <a:endParaRPr lang="fr-CA" sz="2800" b="1" dirty="0">
              <a:solidFill>
                <a:schemeClr val="bg1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61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19C70-5F8D-B641-BB38-2B901396C0A0}"/>
              </a:ext>
            </a:extLst>
          </p:cNvPr>
          <p:cNvSpPr/>
          <p:nvPr/>
        </p:nvSpPr>
        <p:spPr>
          <a:xfrm>
            <a:off x="1477074" y="3325872"/>
            <a:ext cx="4321298" cy="7078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40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Crois-tu cela ? </a:t>
            </a:r>
            <a:endParaRPr lang="fr-CA" sz="4000" b="1" dirty="0">
              <a:solidFill>
                <a:schemeClr val="bg1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5764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60ED9-27D9-174C-825E-65BF8174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>
          <a:xfrm>
            <a:off x="20" y="1"/>
            <a:ext cx="914398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C688E-5C56-9145-8180-E83A84479227}"/>
              </a:ext>
            </a:extLst>
          </p:cNvPr>
          <p:cNvSpPr/>
          <p:nvPr/>
        </p:nvSpPr>
        <p:spPr>
          <a:xfrm>
            <a:off x="5798372" y="6211670"/>
            <a:ext cx="2710927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CA" sz="22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11.27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74AB0-A3F3-E14E-864D-D76F7B9CCE40}"/>
              </a:ext>
            </a:extLst>
          </p:cNvPr>
          <p:cNvSpPr/>
          <p:nvPr/>
        </p:nvSpPr>
        <p:spPr>
          <a:xfrm>
            <a:off x="1197461" y="2759663"/>
            <a:ext cx="4423410" cy="26776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Oui, Seigneur,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lui répondit-elle, </a:t>
            </a: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 crois que tu es le Christ, le Fils de Dieu, celui qui devait venir dans le monde.</a:t>
            </a:r>
            <a:endParaRPr lang="fr-CA" sz="2800" b="1" dirty="0">
              <a:solidFill>
                <a:schemeClr val="bg1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8233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2C6461-4576-A04E-B55F-CDA7ECAC49A3}"/>
              </a:ext>
            </a:extLst>
          </p:cNvPr>
          <p:cNvSpPr txBox="1"/>
          <p:nvPr/>
        </p:nvSpPr>
        <p:spPr>
          <a:xfrm>
            <a:off x="705231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E0D26A-449B-E541-8185-C18602E5DA55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63" name="Éclair 62">
            <a:extLst>
              <a:ext uri="{FF2B5EF4-FFF2-40B4-BE49-F238E27FC236}">
                <a16:creationId xmlns:a16="http://schemas.microsoft.com/office/drawing/2014/main" id="{58E70171-7B13-584F-A84C-C1BCAFDED5AF}"/>
              </a:ext>
            </a:extLst>
          </p:cNvPr>
          <p:cNvSpPr/>
          <p:nvPr/>
        </p:nvSpPr>
        <p:spPr>
          <a:xfrm rot="20768936">
            <a:off x="1023437" y="4680102"/>
            <a:ext cx="655802" cy="1463787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clair 63">
            <a:extLst>
              <a:ext uri="{FF2B5EF4-FFF2-40B4-BE49-F238E27FC236}">
                <a16:creationId xmlns:a16="http://schemas.microsoft.com/office/drawing/2014/main" id="{69268077-32B0-2C45-AC75-69658DCDC8A7}"/>
              </a:ext>
            </a:extLst>
          </p:cNvPr>
          <p:cNvSpPr/>
          <p:nvPr/>
        </p:nvSpPr>
        <p:spPr>
          <a:xfrm rot="3159897" flipH="1">
            <a:off x="2977570" y="5296967"/>
            <a:ext cx="529351" cy="152747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3A470B65-E181-E34E-BEA9-29C1FC675CCD}"/>
              </a:ext>
            </a:extLst>
          </p:cNvPr>
          <p:cNvSpPr/>
          <p:nvPr/>
        </p:nvSpPr>
        <p:spPr>
          <a:xfrm rot="288237">
            <a:off x="1619845" y="4690009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3B9FFD20-0A8C-2944-8FE3-C1801F223E9F}"/>
              </a:ext>
            </a:extLst>
          </p:cNvPr>
          <p:cNvSpPr/>
          <p:nvPr/>
        </p:nvSpPr>
        <p:spPr>
          <a:xfrm rot="18426013">
            <a:off x="842967" y="5442311"/>
            <a:ext cx="474834" cy="123678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clair 66">
            <a:extLst>
              <a:ext uri="{FF2B5EF4-FFF2-40B4-BE49-F238E27FC236}">
                <a16:creationId xmlns:a16="http://schemas.microsoft.com/office/drawing/2014/main" id="{2FCBC834-A933-FD44-9E22-2344251A88CE}"/>
              </a:ext>
            </a:extLst>
          </p:cNvPr>
          <p:cNvSpPr/>
          <p:nvPr/>
        </p:nvSpPr>
        <p:spPr>
          <a:xfrm rot="1986804" flipH="1">
            <a:off x="2729520" y="4960545"/>
            <a:ext cx="440495" cy="134723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clair 67">
            <a:extLst>
              <a:ext uri="{FF2B5EF4-FFF2-40B4-BE49-F238E27FC236}">
                <a16:creationId xmlns:a16="http://schemas.microsoft.com/office/drawing/2014/main" id="{5C91CB13-65D9-7C4F-99B5-E9D4D9630277}"/>
              </a:ext>
            </a:extLst>
          </p:cNvPr>
          <p:cNvSpPr/>
          <p:nvPr/>
        </p:nvSpPr>
        <p:spPr>
          <a:xfrm rot="4585916" flipH="1">
            <a:off x="2768910" y="6025286"/>
            <a:ext cx="438501" cy="126413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Graphique 68" descr="Flèche : courbe dans le sens des aiguilles d’une montre">
            <a:extLst>
              <a:ext uri="{FF2B5EF4-FFF2-40B4-BE49-F238E27FC236}">
                <a16:creationId xmlns:a16="http://schemas.microsoft.com/office/drawing/2014/main" id="{9414AE31-FD04-2545-8082-5EC6F65F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520">
            <a:off x="302658" y="2567140"/>
            <a:ext cx="420177" cy="1791046"/>
          </a:xfrm>
          <a:prstGeom prst="rect">
            <a:avLst/>
          </a:prstGeom>
        </p:spPr>
      </p:pic>
      <p:pic>
        <p:nvPicPr>
          <p:cNvPr id="70" name="Graphique 69" descr="Flèche : courbe dans le sens des aiguilles d’une montre">
            <a:extLst>
              <a:ext uri="{FF2B5EF4-FFF2-40B4-BE49-F238E27FC236}">
                <a16:creationId xmlns:a16="http://schemas.microsoft.com/office/drawing/2014/main" id="{840749F0-2CAA-D24A-8C83-22EB6011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3304">
            <a:off x="95546" y="1742308"/>
            <a:ext cx="376588" cy="1808191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F7E17E06-8ECB-FF42-A1D5-BB4C2573F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436">
            <a:off x="6220115" y="2009052"/>
            <a:ext cx="725603" cy="914400"/>
          </a:xfrm>
          <a:prstGeom prst="rect">
            <a:avLst/>
          </a:prstGeom>
        </p:spPr>
      </p:pic>
      <p:pic>
        <p:nvPicPr>
          <p:cNvPr id="18" name="Graphique 17" descr="Éclaboussure">
            <a:extLst>
              <a:ext uri="{FF2B5EF4-FFF2-40B4-BE49-F238E27FC236}">
                <a16:creationId xmlns:a16="http://schemas.microsoft.com/office/drawing/2014/main" id="{0D67704B-4D9A-EE4F-A3C6-ADCD7EB71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59747">
            <a:off x="6430243" y="3354297"/>
            <a:ext cx="1077923" cy="1077923"/>
          </a:xfrm>
          <a:prstGeom prst="rect">
            <a:avLst/>
          </a:prstGeom>
        </p:spPr>
      </p:pic>
      <p:pic>
        <p:nvPicPr>
          <p:cNvPr id="20" name="Graphique 19" descr="Raisins">
            <a:extLst>
              <a:ext uri="{FF2B5EF4-FFF2-40B4-BE49-F238E27FC236}">
                <a16:creationId xmlns:a16="http://schemas.microsoft.com/office/drawing/2014/main" id="{DB7C0CC5-75F7-8C44-BB19-FCDA3324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11627">
            <a:off x="6085541" y="4568771"/>
            <a:ext cx="1142046" cy="1128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BC479-7FA0-954E-9D3A-02CF3C7DC0C4}"/>
              </a:ext>
            </a:extLst>
          </p:cNvPr>
          <p:cNvSpPr/>
          <p:nvPr/>
        </p:nvSpPr>
        <p:spPr>
          <a:xfrm>
            <a:off x="5348171" y="5954497"/>
            <a:ext cx="299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</a:t>
            </a:r>
            <a:r>
              <a:rPr lang="fr-CA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ean 11.17-27</a:t>
            </a:r>
            <a:endParaRPr lang="fr-FR" sz="3200" b="1" dirty="0">
              <a:solidFill>
                <a:schemeClr val="accent4">
                  <a:lumMod val="40000"/>
                  <a:lumOff val="6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pic>
        <p:nvPicPr>
          <p:cNvPr id="71" name="Graphique 70" descr="Colibri">
            <a:extLst>
              <a:ext uri="{FF2B5EF4-FFF2-40B4-BE49-F238E27FC236}">
                <a16:creationId xmlns:a16="http://schemas.microsoft.com/office/drawing/2014/main" id="{B4FEBB98-0A16-6D40-8A25-50476AAF5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38694" flipH="1">
            <a:off x="4616516" y="4895315"/>
            <a:ext cx="1114948" cy="1387063"/>
          </a:xfrm>
          <a:prstGeom prst="rect">
            <a:avLst/>
          </a:prstGeom>
        </p:spPr>
      </p:pic>
      <p:pic>
        <p:nvPicPr>
          <p:cNvPr id="75" name="Graphique 74" descr="Colibri">
            <a:extLst>
              <a:ext uri="{FF2B5EF4-FFF2-40B4-BE49-F238E27FC236}">
                <a16:creationId xmlns:a16="http://schemas.microsoft.com/office/drawing/2014/main" id="{4C00A272-7FC2-C445-B4DA-DA53EB30DD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63844">
            <a:off x="3780028" y="-135084"/>
            <a:ext cx="1033150" cy="110264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55B208F-70E8-2543-B170-0129DA4490DC}"/>
              </a:ext>
            </a:extLst>
          </p:cNvPr>
          <p:cNvSpPr/>
          <p:nvPr/>
        </p:nvSpPr>
        <p:spPr>
          <a:xfrm>
            <a:off x="2220300" y="960684"/>
            <a:ext cx="284963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rgbClr val="FF0000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MISÉRICORDIEUX</a:t>
            </a:r>
            <a:endParaRPr lang="fr-CA" sz="2400" b="1" dirty="0">
              <a:solidFill>
                <a:srgbClr val="FF0000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FEEE6E-169F-4A4B-BCA5-FB2D29B15A56}"/>
              </a:ext>
            </a:extLst>
          </p:cNvPr>
          <p:cNvSpPr/>
          <p:nvPr/>
        </p:nvSpPr>
        <p:spPr>
          <a:xfrm>
            <a:off x="1913330" y="4762812"/>
            <a:ext cx="131759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rgbClr val="FF0000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VIVANT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85CDD4-9BEA-9F4C-B189-0B681B753E61}"/>
              </a:ext>
            </a:extLst>
          </p:cNvPr>
          <p:cNvSpPr/>
          <p:nvPr/>
        </p:nvSpPr>
        <p:spPr>
          <a:xfrm>
            <a:off x="1102515" y="3832929"/>
            <a:ext cx="12107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rgbClr val="FF0000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FIDÈLE</a:t>
            </a:r>
            <a:endParaRPr lang="fr-CA" sz="2400" b="1" dirty="0">
              <a:solidFill>
                <a:srgbClr val="FF0000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CB32DF-516E-474D-BC51-8D2A1CD4FF67}"/>
              </a:ext>
            </a:extLst>
          </p:cNvPr>
          <p:cNvSpPr/>
          <p:nvPr/>
        </p:nvSpPr>
        <p:spPr>
          <a:xfrm>
            <a:off x="1271484" y="2297941"/>
            <a:ext cx="12107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rgbClr val="FF0000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SAINT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A93105-19DB-0F4F-8AF3-51564FC3FBAA}"/>
              </a:ext>
            </a:extLst>
          </p:cNvPr>
          <p:cNvSpPr/>
          <p:nvPr/>
        </p:nvSpPr>
        <p:spPr>
          <a:xfrm>
            <a:off x="4504547" y="2051959"/>
            <a:ext cx="117376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rgbClr val="FF0000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JUSTE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5340D8F-9730-BB48-95BB-A0A6B0BB0373}"/>
              </a:ext>
            </a:extLst>
          </p:cNvPr>
          <p:cNvSpPr/>
          <p:nvPr/>
        </p:nvSpPr>
        <p:spPr>
          <a:xfrm>
            <a:off x="4372982" y="3177857"/>
            <a:ext cx="176321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rgbClr val="FF0000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PUISSANT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8762AE9-E299-9844-B2CC-47A9ADBAE1F5}"/>
              </a:ext>
            </a:extLst>
          </p:cNvPr>
          <p:cNvSpPr/>
          <p:nvPr/>
        </p:nvSpPr>
        <p:spPr>
          <a:xfrm>
            <a:off x="3256563" y="4187616"/>
            <a:ext cx="22973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rgbClr val="FF0000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RÉDEMPTEUR</a:t>
            </a:r>
            <a:endParaRPr lang="fr-CA" sz="2400" b="1" dirty="0">
              <a:solidFill>
                <a:srgbClr val="FF0000"/>
              </a:solidFill>
              <a:effectLst/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5A0A649-82C5-ED4B-9A22-72A9FC85FE96}"/>
              </a:ext>
            </a:extLst>
          </p:cNvPr>
          <p:cNvCxnSpPr>
            <a:cxnSpLocks/>
          </p:cNvCxnSpPr>
          <p:nvPr/>
        </p:nvCxnSpPr>
        <p:spPr>
          <a:xfrm>
            <a:off x="3639108" y="551279"/>
            <a:ext cx="6006" cy="364980"/>
          </a:xfrm>
          <a:prstGeom prst="straightConnector1">
            <a:avLst/>
          </a:prstGeom>
          <a:ln w="31750">
            <a:solidFill>
              <a:schemeClr val="bg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8FA701D6-03B3-564F-8A6B-CA2D781E7424}"/>
              </a:ext>
            </a:extLst>
          </p:cNvPr>
          <p:cNvCxnSpPr>
            <a:cxnSpLocks/>
          </p:cNvCxnSpPr>
          <p:nvPr/>
        </p:nvCxnSpPr>
        <p:spPr>
          <a:xfrm>
            <a:off x="930619" y="2003708"/>
            <a:ext cx="337740" cy="289240"/>
          </a:xfrm>
          <a:prstGeom prst="straightConnector1">
            <a:avLst/>
          </a:prstGeom>
          <a:ln w="31750">
            <a:solidFill>
              <a:schemeClr val="bg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3A555CA6-38C5-3F48-B33F-D3CB508B1FA8}"/>
              </a:ext>
            </a:extLst>
          </p:cNvPr>
          <p:cNvCxnSpPr>
            <a:cxnSpLocks/>
          </p:cNvCxnSpPr>
          <p:nvPr/>
        </p:nvCxnSpPr>
        <p:spPr>
          <a:xfrm flipH="1">
            <a:off x="5707988" y="1934479"/>
            <a:ext cx="600596" cy="290550"/>
          </a:xfrm>
          <a:prstGeom prst="straightConnector1">
            <a:avLst/>
          </a:prstGeom>
          <a:ln w="31750">
            <a:solidFill>
              <a:schemeClr val="bg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1C689714-FFE3-FB43-92C3-24A1838A245D}"/>
              </a:ext>
            </a:extLst>
          </p:cNvPr>
          <p:cNvCxnSpPr>
            <a:cxnSpLocks/>
          </p:cNvCxnSpPr>
          <p:nvPr/>
        </p:nvCxnSpPr>
        <p:spPr>
          <a:xfrm flipV="1">
            <a:off x="661230" y="4222085"/>
            <a:ext cx="406910" cy="157201"/>
          </a:xfrm>
          <a:prstGeom prst="straightConnector1">
            <a:avLst/>
          </a:prstGeom>
          <a:ln w="31750">
            <a:solidFill>
              <a:schemeClr val="bg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215FABE4-9002-C545-8071-928090B4CD56}"/>
              </a:ext>
            </a:extLst>
          </p:cNvPr>
          <p:cNvCxnSpPr>
            <a:cxnSpLocks/>
          </p:cNvCxnSpPr>
          <p:nvPr/>
        </p:nvCxnSpPr>
        <p:spPr>
          <a:xfrm flipV="1">
            <a:off x="2148566" y="5231367"/>
            <a:ext cx="277918" cy="829338"/>
          </a:xfrm>
          <a:prstGeom prst="straightConnector1">
            <a:avLst/>
          </a:prstGeom>
          <a:ln w="31750">
            <a:solidFill>
              <a:schemeClr val="bg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13823FC2-231F-414F-B831-D344BB1919DB}"/>
              </a:ext>
            </a:extLst>
          </p:cNvPr>
          <p:cNvCxnSpPr>
            <a:cxnSpLocks/>
          </p:cNvCxnSpPr>
          <p:nvPr/>
        </p:nvCxnSpPr>
        <p:spPr>
          <a:xfrm flipH="1" flipV="1">
            <a:off x="5834750" y="3690684"/>
            <a:ext cx="821578" cy="665340"/>
          </a:xfrm>
          <a:prstGeom prst="straightConnector1">
            <a:avLst/>
          </a:prstGeom>
          <a:ln w="31750">
            <a:solidFill>
              <a:schemeClr val="bg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0C6E8F85-87DB-2F4E-A42B-BA1F22071BF8}"/>
              </a:ext>
            </a:extLst>
          </p:cNvPr>
          <p:cNvCxnSpPr>
            <a:cxnSpLocks/>
          </p:cNvCxnSpPr>
          <p:nvPr/>
        </p:nvCxnSpPr>
        <p:spPr>
          <a:xfrm flipH="1" flipV="1">
            <a:off x="4174792" y="4696719"/>
            <a:ext cx="699338" cy="1454212"/>
          </a:xfrm>
          <a:prstGeom prst="straightConnector1">
            <a:avLst/>
          </a:prstGeom>
          <a:ln w="31750">
            <a:solidFill>
              <a:schemeClr val="bg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E5E261D-3FA9-1240-A510-CC9F2F3CEE58}"/>
              </a:ext>
            </a:extLst>
          </p:cNvPr>
          <p:cNvSpPr/>
          <p:nvPr/>
        </p:nvSpPr>
        <p:spPr>
          <a:xfrm>
            <a:off x="6008286" y="203531"/>
            <a:ext cx="3049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Celui qui m'a vu, </a:t>
            </a:r>
          </a:p>
          <a:p>
            <a:pPr algn="ctr">
              <a:spcAft>
                <a:spcPts val="0"/>
              </a:spcAft>
            </a:pPr>
            <a:r>
              <a:rPr lang="fr-CA" sz="24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a vu le Père. 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8E64503-D551-F447-8F0C-16977A7F4F1B}"/>
              </a:ext>
            </a:extLst>
          </p:cNvPr>
          <p:cNvSpPr/>
          <p:nvPr/>
        </p:nvSpPr>
        <p:spPr>
          <a:xfrm>
            <a:off x="6868525" y="1040361"/>
            <a:ext cx="1329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Jean 14.9</a:t>
            </a:r>
          </a:p>
        </p:txBody>
      </p:sp>
    </p:spTree>
    <p:extLst>
      <p:ext uri="{BB962C8B-B14F-4D97-AF65-F5344CB8AC3E}">
        <p14:creationId xmlns:p14="http://schemas.microsoft.com/office/powerpoint/2010/main" val="112309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AE264E-5221-3A42-8363-6649A88C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 b="3787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86E321-3005-DD48-AD80-0AEF356B3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r="-1" b="30549"/>
          <a:stretch/>
        </p:blipFill>
        <p:spPr>
          <a:xfrm>
            <a:off x="-685799" y="-3809"/>
            <a:ext cx="9928860" cy="685800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685799" y="0"/>
            <a:ext cx="992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D41E36-E3F8-0A4C-9955-B9889E53C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r="-1" b="40452"/>
          <a:stretch/>
        </p:blipFill>
        <p:spPr>
          <a:xfrm>
            <a:off x="-685799" y="-3809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685799" y="0"/>
            <a:ext cx="992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8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6ADEF9-828E-EF4C-80E6-037AE965D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7" b="29750"/>
          <a:stretch/>
        </p:blipFill>
        <p:spPr>
          <a:xfrm>
            <a:off x="-685799" y="-3809"/>
            <a:ext cx="9928860" cy="685800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685799" y="0"/>
            <a:ext cx="992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mall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85725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5C255A18-C5AF-5046-A0FB-B82D0C7A47B3}"/>
              </a:ext>
            </a:extLst>
          </p:cNvPr>
          <p:cNvSpPr/>
          <p:nvPr/>
        </p:nvSpPr>
        <p:spPr>
          <a:xfrm>
            <a:off x="271629" y="359036"/>
            <a:ext cx="6734959" cy="6350374"/>
          </a:xfrm>
          <a:prstGeom prst="donut">
            <a:avLst>
              <a:gd name="adj" fmla="val 832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8422D6-FE52-0D43-83E3-1338BC8C23A6}"/>
              </a:ext>
            </a:extLst>
          </p:cNvPr>
          <p:cNvSpPr/>
          <p:nvPr/>
        </p:nvSpPr>
        <p:spPr>
          <a:xfrm>
            <a:off x="3397062" y="122368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5E9C0BE-1402-284F-99F9-5FA7D55F1668}"/>
              </a:ext>
            </a:extLst>
          </p:cNvPr>
          <p:cNvSpPr/>
          <p:nvPr/>
        </p:nvSpPr>
        <p:spPr>
          <a:xfrm>
            <a:off x="1857263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C5B56F-CE52-8D44-8265-78BFF3254CE0}"/>
              </a:ext>
            </a:extLst>
          </p:cNvPr>
          <p:cNvSpPr/>
          <p:nvPr/>
        </p:nvSpPr>
        <p:spPr>
          <a:xfrm>
            <a:off x="4788274" y="6074484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CF3F8E-A677-214B-BC14-1FFEC2EE2FB4}"/>
              </a:ext>
            </a:extLst>
          </p:cNvPr>
          <p:cNvSpPr/>
          <p:nvPr/>
        </p:nvSpPr>
        <p:spPr>
          <a:xfrm>
            <a:off x="189380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5AD6DB-C736-164B-B3DB-48FBAFBCB5E0}"/>
              </a:ext>
            </a:extLst>
          </p:cNvPr>
          <p:cNvSpPr/>
          <p:nvPr/>
        </p:nvSpPr>
        <p:spPr>
          <a:xfrm>
            <a:off x="570604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6C28C-E794-A044-A356-54DD0D0A8A08}"/>
              </a:ext>
            </a:extLst>
          </p:cNvPr>
          <p:cNvSpPr/>
          <p:nvPr/>
        </p:nvSpPr>
        <p:spPr>
          <a:xfrm>
            <a:off x="6246942" y="1645920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67FD40-7461-FA44-9B27-1836BD432A43}"/>
              </a:ext>
            </a:extLst>
          </p:cNvPr>
          <p:cNvSpPr/>
          <p:nvPr/>
        </p:nvSpPr>
        <p:spPr>
          <a:xfrm>
            <a:off x="6604743" y="4177665"/>
            <a:ext cx="484094" cy="4733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F7F68-0080-024D-B240-3C9A7160D629}"/>
              </a:ext>
            </a:extLst>
          </p:cNvPr>
          <p:cNvSpPr/>
          <p:nvPr/>
        </p:nvSpPr>
        <p:spPr>
          <a:xfrm>
            <a:off x="-9221" y="33846"/>
            <a:ext cx="2115877" cy="1600438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PORTE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LUMIÈRE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BON BERGER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CHEMIN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PAIN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CEP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fr-CA" sz="1400" b="1" dirty="0"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RÉSURRECTION</a:t>
            </a:r>
            <a:endParaRPr lang="fr-CA" sz="1400" dirty="0"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FFA258-A79F-8449-B78B-5890CFA9A629}"/>
              </a:ext>
            </a:extLst>
          </p:cNvPr>
          <p:cNvSpPr/>
          <p:nvPr/>
        </p:nvSpPr>
        <p:spPr>
          <a:xfrm>
            <a:off x="2140656" y="2657060"/>
            <a:ext cx="299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LES 7 VISAGES</a:t>
            </a:r>
          </a:p>
          <a:p>
            <a:pPr algn="ctr">
              <a:spcAft>
                <a:spcPts val="0"/>
              </a:spcAft>
            </a:pPr>
            <a:endParaRPr lang="fr-CA" sz="1200" b="1" dirty="0">
              <a:solidFill>
                <a:schemeClr val="bg1"/>
              </a:solidFill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DE JÉSUS</a:t>
            </a:r>
          </a:p>
          <a:p>
            <a:pPr algn="ctr">
              <a:spcAft>
                <a:spcPts val="0"/>
              </a:spcAft>
            </a:pPr>
            <a:endParaRPr lang="fr-CA" sz="1200" b="1" dirty="0">
              <a:solidFill>
                <a:schemeClr val="bg1"/>
              </a:solidFill>
              <a:latin typeface="Euphemia UCAS" panose="020B0503040102020104" pitchFamily="34" charset="-79"/>
              <a:ea typeface="Times New Roman" panose="02020603050405020304" pitchFamily="18" charset="0"/>
              <a:cs typeface="Euphemia UCAS" panose="020B0503040102020104" pitchFamily="34" charset="-79"/>
            </a:endParaRPr>
          </a:p>
          <a:p>
            <a:pPr algn="ctr">
              <a:spcAft>
                <a:spcPts val="0"/>
              </a:spcAft>
            </a:pPr>
            <a:r>
              <a:rPr lang="fr-CA" sz="2800" b="1" dirty="0">
                <a:solidFill>
                  <a:schemeClr val="bg1"/>
                </a:solidFill>
                <a:effectLst/>
                <a:latin typeface="Euphemia UCAS" panose="020B0503040102020104" pitchFamily="34" charset="-79"/>
                <a:ea typeface="Times New Roman" panose="02020603050405020304" pitchFamily="18" charset="0"/>
                <a:cs typeface="Euphemia UCAS" panose="020B0503040102020104" pitchFamily="34" charset="-79"/>
              </a:rPr>
              <a:t>SANS PAROLES</a:t>
            </a:r>
          </a:p>
        </p:txBody>
      </p:sp>
    </p:spTree>
    <p:extLst>
      <p:ext uri="{BB962C8B-B14F-4D97-AF65-F5344CB8AC3E}">
        <p14:creationId xmlns:p14="http://schemas.microsoft.com/office/powerpoint/2010/main" val="1465106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7086</TotalTime>
  <Words>495</Words>
  <Application>Microsoft Macintosh PowerPoint</Application>
  <PresentationFormat>Affichage à l'écran (4:3)</PresentationFormat>
  <Paragraphs>263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Euphemia UCAS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Utilisateur Windows</dc:creator>
  <cp:lastModifiedBy>Philippe de la Fuente</cp:lastModifiedBy>
  <cp:revision>138</cp:revision>
  <dcterms:created xsi:type="dcterms:W3CDTF">2019-09-19T18:21:02Z</dcterms:created>
  <dcterms:modified xsi:type="dcterms:W3CDTF">2019-12-17T06:53:33Z</dcterms:modified>
</cp:coreProperties>
</file>